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7772400" cy="10058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lay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35000"/>
            <a:ext cx="5486400" cy="308682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317500" y="3810000"/>
            <a:ext cx="7112000" cy="5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wellarchitected/latest/framework/welcome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wellarchitected/latest/framework/welcome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rchitecture/icon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35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p1:notes"/>
          <p:cNvSpPr txBox="1">
            <a:spLocks noGrp="1"/>
          </p:cNvSpPr>
          <p:nvPr>
            <p:ph type="body" idx="1"/>
          </p:nvPr>
        </p:nvSpPr>
        <p:spPr>
          <a:xfrm>
            <a:off x="317500" y="3810000"/>
            <a:ext cx="7112000" cy="5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Students: </a:t>
            </a:r>
            <a:r>
              <a:rPr lang="en-US" sz="12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this template to effectively present and communicate your group project to a broader audience. Your students can also use this presentation as a portfolio of their work to demonstrate their cloud skills.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presentation structure is listed below. The total time may vary depending on the activities your team wants to include. For example, your team may to provide a high-level walkthrough of your work solutions versus a deep-dive into why or how your team chose certain services and the steps of building the architectures.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Suggested timing for a 10-minute presentation: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– 1 minute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scenario overview – 1 minute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overview – 2 minutes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 diagram of the solution – 2 minutes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 – 3 minutes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Lessons learned – 1 minute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a5e12c275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35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g2a5e12c275f_0_24:notes"/>
          <p:cNvSpPr txBox="1">
            <a:spLocks noGrp="1"/>
          </p:cNvSpPr>
          <p:nvPr>
            <p:ph type="body" idx="1"/>
          </p:nvPr>
        </p:nvSpPr>
        <p:spPr>
          <a:xfrm>
            <a:off x="317500" y="3810000"/>
            <a:ext cx="7112100" cy="5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Describe any challenges that you encountered and how you overcame those challenges.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“I got stuck when I was creating an EC2 instance to host the application. I used the resources that were listed in the instructions to walk myself through the process to create a new EC2, and I was able to complete the task. The links to labs in other courses were very helpful.”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Describe any new skills that you learned from this project.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“I learned how to set up auto scaling correctly so my resources were automatically adjusted and allocated at the lowest possible cost.”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 any future, out-of-scope use cases in the next steps.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“I would like to scale out the web application so that multiple departments can use it.”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a5e12c275f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35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g2a5e12c275f_4_1:notes"/>
          <p:cNvSpPr txBox="1">
            <a:spLocks noGrp="1"/>
          </p:cNvSpPr>
          <p:nvPr>
            <p:ph type="body" idx="1"/>
          </p:nvPr>
        </p:nvSpPr>
        <p:spPr>
          <a:xfrm>
            <a:off x="317500" y="3810000"/>
            <a:ext cx="7112100" cy="5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Describe any challenges that you encountered and how you overcame those challenges.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“I got stuck when I was creating an EC2 instance to host the application. I used the resources that were listed in the instructions to walk myself through the process to create a new EC2, and I was able to complete the task. The links to labs in other courses were very helpful.”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Describe any new skills that you learned from this project.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“I learned how to set up auto scaling correctly so my resources were automatically adjusted and allocated at the lowest possible cost.”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 any future, out-of-scope use cases in the next steps.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“I would like to scale out the web application so that multiple departments can use it.”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a5e12c275f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35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3" name="Google Shape;683;g2a5e12c275f_4_10:notes"/>
          <p:cNvSpPr txBox="1">
            <a:spLocks noGrp="1"/>
          </p:cNvSpPr>
          <p:nvPr>
            <p:ph type="body" idx="1"/>
          </p:nvPr>
        </p:nvSpPr>
        <p:spPr>
          <a:xfrm>
            <a:off x="317500" y="3810000"/>
            <a:ext cx="7112100" cy="5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Describe any challenges that you encountered and how you overcame those challenges.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“I got stuck when I was creating an EC2 instance to host the application. I used the resources that were listed in the instructions to walk myself through the process to create a new EC2, and I was able to complete the task. The links to labs in other courses were very helpful.”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Describe any new skills that you learned from this project.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“I learned how to set up auto scaling correctly so my resources were automatically adjusted and allocated at the lowest possible cost.”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 any future, out-of-scope use cases in the next steps.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“I would like to scale out the web application so that multiple departments can use it.”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a5e12c275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35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g2a5e12c275f_0_9:notes"/>
          <p:cNvSpPr txBox="1">
            <a:spLocks noGrp="1"/>
          </p:cNvSpPr>
          <p:nvPr>
            <p:ph type="body" idx="1"/>
          </p:nvPr>
        </p:nvSpPr>
        <p:spPr>
          <a:xfrm>
            <a:off x="317500" y="3810000"/>
            <a:ext cx="7112100" cy="5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Describe any challenges that you encountered and how you overcame those challenges.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“I got stuck when I was creating an EC2 instance to host the application. I used the resources that were listed in the instructions to walk myself through the process to create a new EC2, and I was able to complete the task. The links to labs in other courses were very helpful.”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Describe any new skills that you learned from this project.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“I learned how to set up auto scaling correctly so my resources were automatically adjusted and allocated at the lowest possible cost.”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 any future, out-of-scope use cases in the next steps.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“I would like to scale out the web application so that multiple departments can use it.”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35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9" name="Google Shape;699;p9:notes"/>
          <p:cNvSpPr txBox="1">
            <a:spLocks noGrp="1"/>
          </p:cNvSpPr>
          <p:nvPr>
            <p:ph type="body" idx="1"/>
          </p:nvPr>
        </p:nvSpPr>
        <p:spPr>
          <a:xfrm>
            <a:off x="317500" y="3810000"/>
            <a:ext cx="7112000" cy="5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35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7" name="Google Shape;607;p2:notes"/>
          <p:cNvSpPr txBox="1">
            <a:spLocks noGrp="1"/>
          </p:cNvSpPr>
          <p:nvPr>
            <p:ph type="body" idx="1"/>
          </p:nvPr>
        </p:nvSpPr>
        <p:spPr>
          <a:xfrm>
            <a:off x="317500" y="3810000"/>
            <a:ext cx="7112000" cy="5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Define the problem or opportunity that you are addressing. Include pictures, figures, and statistics to help the audience better conceptualize the problem or opportunity.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Specify who your users or customers are and why they care..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any specific business requirements that you are addressing.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good overview succinctly defines the problem and opportunity statement. For example: “Customers with media files, such as retail companies, need an easy and cost-effective way to analyze photos and videos of their inventory.”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below standard overview is too verbose, technical, or not specific. For example: “The most common media files are .jpg and .mp4. Companies have media files of their inventory.”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a5e12c275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35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2a5e12c275f_0_1:notes"/>
          <p:cNvSpPr txBox="1">
            <a:spLocks noGrp="1"/>
          </p:cNvSpPr>
          <p:nvPr>
            <p:ph type="body" idx="1"/>
          </p:nvPr>
        </p:nvSpPr>
        <p:spPr>
          <a:xfrm>
            <a:off x="317500" y="3810000"/>
            <a:ext cx="7112100" cy="5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at a high level what you have built.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“Our team built a web application for a company to host their blog.“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why you chose certain parts of the solutions and any tradeoffs that you made. Focus on how you designed the solutions and how you applied the AWS Well-Architected Framework as part of the process (AWS Well-Architected Framework: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https://docs.aws.amazon.com/wellarchitected/latest/framework/welcome.html</a:t>
            </a:r>
            <a:r>
              <a:rPr lang="en-US"/>
              <a:t>).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“Our team configured load balancers and auto scaling to make the application highly available and reliable.”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Include the use cases that you are addressing. Think about who your users are and how they would want to interact with your solution to solve their problem.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“Users can view, upload, edit, and delete blog posts. Administrators can approve blog posts.”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the use cases that you addressed as part of the minimum viable product (MVP) that you scoped and built.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Note: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An above-bar description is concise and includes the most important benefits. For example: “The solution allows customers to quickly upload, store, and search large catalogs of images and videos in Amazon S3.”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 below-bar description is too detailed or not specific. For example: “Our solution analyzes media files.”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35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1" name="Google Shape;621;p3:notes"/>
          <p:cNvSpPr txBox="1">
            <a:spLocks noGrp="1"/>
          </p:cNvSpPr>
          <p:nvPr>
            <p:ph type="body" idx="1"/>
          </p:nvPr>
        </p:nvSpPr>
        <p:spPr>
          <a:xfrm>
            <a:off x="317500" y="3810000"/>
            <a:ext cx="7112000" cy="5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at a high level what you have built.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“Our team built a web application for a company to host their blog.“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why you chose certain parts of the solutions and any tradeoffs that you made. Focus on how you designed the solutions and how you applied the AWS Well-Architected Framework as part of the process (AWS Well-Architected Framework: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https://docs.aws.amazon.com/wellarchitected/latest/framework/welcome.html</a:t>
            </a:r>
            <a:r>
              <a:rPr lang="en-US"/>
              <a:t>).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“Our team configured load balancers and auto scaling to make the application highly available and reliable.”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Include the use cases that you are addressing. Think about who your users are and how they would want to interact with your solution to solve their problem.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“Users can view, upload, edit, and delete blog posts. Administrators can approve blog posts.”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the use cases that you addressed as part of the minimum viable product (MVP) that you scoped and built.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Note: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An above-bar description is concise and includes the most important benefits. For example: “The solution allows customers to quickly upload, store, and search large catalogs of images and videos in Amazon S3.”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 below-bar description is too detailed or not specific. For example: “Our solution analyzes media files.”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35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p5:notes"/>
          <p:cNvSpPr txBox="1">
            <a:spLocks noGrp="1"/>
          </p:cNvSpPr>
          <p:nvPr>
            <p:ph type="body" idx="1"/>
          </p:nvPr>
        </p:nvSpPr>
        <p:spPr>
          <a:xfrm>
            <a:off x="317500" y="3810000"/>
            <a:ext cx="7112000" cy="5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Note: </a:t>
            </a:r>
            <a:r>
              <a:rPr lang="en-US"/>
              <a:t>Remove this slide from your final presentation.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example architecture diagram shows a solution to configure a webhook to link Git with AWS. You can find this example in the Toolkits for PowerPoint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https://aws.amazon.com/architecture/icons</a:t>
            </a:r>
            <a:r>
              <a:rPr lang="en-US"/>
              <a:t>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:notes"/>
          <p:cNvSpPr txBox="1">
            <a:spLocks noGrp="1"/>
          </p:cNvSpPr>
          <p:nvPr>
            <p:ph type="body" idx="1"/>
          </p:nvPr>
        </p:nvSpPr>
        <p:spPr>
          <a:xfrm>
            <a:off x="317500" y="3810000"/>
            <a:ext cx="7112000" cy="558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35000"/>
            <a:ext cx="5486400" cy="308682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35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p7:notes"/>
          <p:cNvSpPr txBox="1">
            <a:spLocks noGrp="1"/>
          </p:cNvSpPr>
          <p:nvPr>
            <p:ph type="body" idx="1"/>
          </p:nvPr>
        </p:nvSpPr>
        <p:spPr>
          <a:xfrm>
            <a:off x="317500" y="3810000"/>
            <a:ext cx="7112000" cy="5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the demo, guide the audience through the two to three most important benefits of the solution and how it addresses the requirements.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demo materials can be screen captures, recordings, a link to your final solution, and/or a link to AWS console.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35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p8:notes"/>
          <p:cNvSpPr txBox="1">
            <a:spLocks noGrp="1"/>
          </p:cNvSpPr>
          <p:nvPr>
            <p:ph type="body" idx="1"/>
          </p:nvPr>
        </p:nvSpPr>
        <p:spPr>
          <a:xfrm>
            <a:off x="317500" y="3810000"/>
            <a:ext cx="7112000" cy="5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Describe any challenges that you encountered and how you overcame those challenges.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“I got stuck when I was creating an EC2 instance to host the application. I used the resources that were listed in the instructions to walk myself through the process to create a new EC2, and I was able to complete the task. The links to labs in other courses were very helpful.”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Describe any new skills that you learned from this project.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“I learned how to set up auto scaling correctly so my resources were automatically adjusted and allocated at the lowest possible cost.”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 any future, out-of-scope use cases in the next steps.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“I would like to scale out the web application so that multiple departments can use it.”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a5e12c275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35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a5e12c275f_0_17:notes"/>
          <p:cNvSpPr txBox="1">
            <a:spLocks noGrp="1"/>
          </p:cNvSpPr>
          <p:nvPr>
            <p:ph type="body" idx="1"/>
          </p:nvPr>
        </p:nvSpPr>
        <p:spPr>
          <a:xfrm>
            <a:off x="317500" y="3810000"/>
            <a:ext cx="7112100" cy="5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Describe any challenges that you encountered and how you overcame those challenges.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“I got stuck when I was creating an EC2 instance to host the application. I used the resources that were listed in the instructions to walk myself through the process to create a new EC2, and I was able to complete the task. The links to labs in other courses were very helpful.”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Describe any new skills that you learned from this project.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“I learned how to set up auto scaling correctly so my resources were automatically adjusted and allocated at the lowest possible cost.”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 any future, out-of-scope use cases in the next steps.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example: “I would like to scale out the web application so that multiple departments can use it.”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1051560"/>
            <a:ext cx="11375136" cy="167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457200" y="2772920"/>
            <a:ext cx="5500255" cy="1755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/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/>
            </a:lvl5pPr>
            <a:lvl6pPr marL="2743200" lvl="5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9983" y="6446520"/>
            <a:ext cx="4610100" cy="3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365760" y="1709738"/>
            <a:ext cx="11472013" cy="360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365760" y="5319584"/>
            <a:ext cx="11472013" cy="77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0" name="Google Shape;6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9983" y="6446520"/>
            <a:ext cx="4610100" cy="3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opic Introduction">
  <p:cSld name="Topic Introduc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43242" y="292099"/>
            <a:ext cx="4062057" cy="186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3F3"/>
              </a:buClr>
              <a:buSzPts val="3600"/>
              <a:buFont typeface="Play"/>
              <a:buNone/>
              <a:defRPr sz="3600">
                <a:solidFill>
                  <a:srgbClr val="F1F3F3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246888" y="2434960"/>
            <a:ext cx="4060392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3F3"/>
              </a:buClr>
              <a:buSzPts val="2800"/>
              <a:buNone/>
              <a:defRPr>
                <a:solidFill>
                  <a:srgbClr val="F1F3F3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2"/>
          </p:nvPr>
        </p:nvSpPr>
        <p:spPr>
          <a:xfrm>
            <a:off x="4592635" y="292099"/>
            <a:ext cx="7239701" cy="614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Char char="•"/>
              <a:defRPr sz="28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6" name="Google Shape;6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9640" y="6446520"/>
            <a:ext cx="4610100" cy="3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de">
  <p:cSld name="Title and Code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59" y="1028377"/>
            <a:ext cx="1148486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365760" y="1097280"/>
            <a:ext cx="11466576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>
                <a:solidFill>
                  <a:srgbClr val="232F3E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Column, and Small Picture">
  <p:cSld name="Title, Text Column, and Small Picture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59" y="1028377"/>
            <a:ext cx="1148486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65760" y="1097280"/>
            <a:ext cx="7644384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Char char="•"/>
              <a:defRPr>
                <a:solidFill>
                  <a:srgbClr val="232F3E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>
                <a:solidFill>
                  <a:srgbClr val="232F3E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>
                <a:solidFill>
                  <a:srgbClr val="232F3E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>
                <a:solidFill>
                  <a:srgbClr val="232F3E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>
            <a:spLocks noGrp="1"/>
          </p:cNvSpPr>
          <p:nvPr>
            <p:ph type="pic" idx="2"/>
          </p:nvPr>
        </p:nvSpPr>
        <p:spPr>
          <a:xfrm>
            <a:off x="8498586" y="2276856"/>
            <a:ext cx="2971800" cy="297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Header, Text, and Small Picture">
  <p:cSld name="Title, Header, Text, and Small Picture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62712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60" y="1053311"/>
            <a:ext cx="11460480" cy="44032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65760" y="1053311"/>
            <a:ext cx="1146048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2"/>
          </p:nvPr>
        </p:nvSpPr>
        <p:spPr>
          <a:xfrm>
            <a:off x="365760" y="1563624"/>
            <a:ext cx="7644384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Char char="•"/>
              <a:defRPr sz="2800">
                <a:solidFill>
                  <a:srgbClr val="232F3E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>
            <a:spLocks noGrp="1"/>
          </p:cNvSpPr>
          <p:nvPr>
            <p:ph type="pic" idx="3"/>
          </p:nvPr>
        </p:nvSpPr>
        <p:spPr>
          <a:xfrm>
            <a:off x="8498586" y="2276856"/>
            <a:ext cx="2971800" cy="297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rvice Introduction Option 1" type="picTx">
  <p:cSld name="PICTURE_WITH_CAPTION_TEXT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6"/>
          <p:cNvGrpSpPr/>
          <p:nvPr/>
        </p:nvGrpSpPr>
        <p:grpSpPr>
          <a:xfrm>
            <a:off x="365759" y="1028377"/>
            <a:ext cx="11484864" cy="5509260"/>
            <a:chOff x="365759" y="1028377"/>
            <a:chExt cx="11484864" cy="5509260"/>
          </a:xfrm>
        </p:grpSpPr>
        <p:pic>
          <p:nvPicPr>
            <p:cNvPr id="87" name="Google Shape;87;p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224043" y="3771577"/>
              <a:ext cx="5486400" cy="457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>
            <a:spLocks noGrp="1"/>
          </p:cNvSpPr>
          <p:nvPr>
            <p:ph type="pic" idx="2"/>
          </p:nvPr>
        </p:nvSpPr>
        <p:spPr>
          <a:xfrm>
            <a:off x="531884" y="2182807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531884" y="4508261"/>
            <a:ext cx="228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3"/>
          </p:nvPr>
        </p:nvSpPr>
        <p:spPr>
          <a:xfrm>
            <a:off x="3118104" y="1097280"/>
            <a:ext cx="8714232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200"/>
              <a:buChar char="•"/>
              <a:defRPr sz="3200">
                <a:solidFill>
                  <a:srgbClr val="232F3E"/>
                </a:solidFill>
              </a:defRPr>
            </a:lvl1pPr>
            <a:lvl2pPr marL="914400" lvl="1" indent="-406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800"/>
              <a:buChar char="•"/>
              <a:defRPr sz="2800">
                <a:solidFill>
                  <a:srgbClr val="232F3E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3pPr>
            <a:lvl4pPr marL="1828800" lvl="3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rvice Introduction Option 2">
  <p:cSld name="Service Introduction Option 2"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7"/>
          <p:cNvGrpSpPr/>
          <p:nvPr/>
        </p:nvGrpSpPr>
        <p:grpSpPr>
          <a:xfrm>
            <a:off x="365759" y="1028377"/>
            <a:ext cx="11484864" cy="5509260"/>
            <a:chOff x="365759" y="1028377"/>
            <a:chExt cx="11484864" cy="5509260"/>
          </a:xfrm>
        </p:grpSpPr>
        <p:pic>
          <p:nvPicPr>
            <p:cNvPr id="96" name="Google Shape;96;p1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224043" y="3771577"/>
              <a:ext cx="5486400" cy="457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>
            <a:spLocks noGrp="1"/>
          </p:cNvSpPr>
          <p:nvPr>
            <p:ph type="pic" idx="2"/>
          </p:nvPr>
        </p:nvSpPr>
        <p:spPr>
          <a:xfrm>
            <a:off x="531884" y="2182807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531884" y="4508261"/>
            <a:ext cx="228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3"/>
          </p:nvPr>
        </p:nvSpPr>
        <p:spPr>
          <a:xfrm>
            <a:off x="3118104" y="1097280"/>
            <a:ext cx="8714232" cy="165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 sz="24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>
            <a:spLocks noGrp="1"/>
          </p:cNvSpPr>
          <p:nvPr>
            <p:ph type="pic" idx="4"/>
          </p:nvPr>
        </p:nvSpPr>
        <p:spPr>
          <a:xfrm>
            <a:off x="3483864" y="2798064"/>
            <a:ext cx="2011680" cy="201168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7"/>
          <p:cNvSpPr txBox="1">
            <a:spLocks noGrp="1"/>
          </p:cNvSpPr>
          <p:nvPr>
            <p:ph type="body" idx="5"/>
          </p:nvPr>
        </p:nvSpPr>
        <p:spPr>
          <a:xfrm>
            <a:off x="3118104" y="4846320"/>
            <a:ext cx="2743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>
            <a:spLocks noGrp="1"/>
          </p:cNvSpPr>
          <p:nvPr>
            <p:ph type="pic" idx="6"/>
          </p:nvPr>
        </p:nvSpPr>
        <p:spPr>
          <a:xfrm>
            <a:off x="6473952" y="2798064"/>
            <a:ext cx="2011680" cy="201168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7"/>
          <p:cNvSpPr txBox="1">
            <a:spLocks noGrp="1"/>
          </p:cNvSpPr>
          <p:nvPr>
            <p:ph type="body" idx="7"/>
          </p:nvPr>
        </p:nvSpPr>
        <p:spPr>
          <a:xfrm>
            <a:off x="6108192" y="4846320"/>
            <a:ext cx="2743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>
            <a:spLocks noGrp="1"/>
          </p:cNvSpPr>
          <p:nvPr>
            <p:ph type="pic" idx="8"/>
          </p:nvPr>
        </p:nvSpPr>
        <p:spPr>
          <a:xfrm>
            <a:off x="9454896" y="2798064"/>
            <a:ext cx="2011680" cy="201168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7"/>
          <p:cNvSpPr txBox="1">
            <a:spLocks noGrp="1"/>
          </p:cNvSpPr>
          <p:nvPr>
            <p:ph type="body" idx="9"/>
          </p:nvPr>
        </p:nvSpPr>
        <p:spPr>
          <a:xfrm>
            <a:off x="9089136" y="4846320"/>
            <a:ext cx="2743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 Columns">
  <p:cSld name="Title and 2 Content Columns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59" y="1028377"/>
            <a:ext cx="1148486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365760" y="1097280"/>
            <a:ext cx="5669280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Char char="•"/>
              <a:defRPr sz="2800">
                <a:solidFill>
                  <a:srgbClr val="232F3E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2"/>
          </p:nvPr>
        </p:nvSpPr>
        <p:spPr>
          <a:xfrm>
            <a:off x="6163056" y="1097280"/>
            <a:ext cx="5669280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Char char="•"/>
              <a:defRPr sz="2800">
                <a:solidFill>
                  <a:srgbClr val="232F3E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Narrow, and Wide Columns">
  <p:cSld name="Title, Narrow, and Wide Columns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59" y="1028377"/>
            <a:ext cx="1148486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>
            <a:spLocks noGrp="1"/>
          </p:cNvSpPr>
          <p:nvPr>
            <p:ph type="body" idx="1"/>
          </p:nvPr>
        </p:nvSpPr>
        <p:spPr>
          <a:xfrm>
            <a:off x="365760" y="1097280"/>
            <a:ext cx="3657600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2"/>
          </p:nvPr>
        </p:nvSpPr>
        <p:spPr>
          <a:xfrm>
            <a:off x="4187952" y="1097280"/>
            <a:ext cx="7644384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de Columns">
  <p:cSld name="Title and 2 Code Columns"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59" y="1028377"/>
            <a:ext cx="1148486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>
            <a:spLocks noGrp="1"/>
          </p:cNvSpPr>
          <p:nvPr>
            <p:ph type="body" idx="1"/>
          </p:nvPr>
        </p:nvSpPr>
        <p:spPr>
          <a:xfrm>
            <a:off x="365760" y="1097280"/>
            <a:ext cx="5669280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>
                <a:solidFill>
                  <a:srgbClr val="232F3E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2"/>
          </p:nvPr>
        </p:nvSpPr>
        <p:spPr>
          <a:xfrm>
            <a:off x="6163056" y="1097280"/>
            <a:ext cx="5669280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>
                <a:solidFill>
                  <a:srgbClr val="232F3E"/>
                </a:solidFill>
                <a:latin typeface="Droid Sans Mono"/>
                <a:ea typeface="Droid Sans Mono"/>
                <a:cs typeface="Droid Sans Mono"/>
                <a:sym typeface="Droid Sans Mono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59" y="1028377"/>
            <a:ext cx="1148486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365760" y="1097280"/>
            <a:ext cx="11466576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Char char="•"/>
              <a:defRPr>
                <a:solidFill>
                  <a:srgbClr val="232F3E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>
                <a:solidFill>
                  <a:srgbClr val="232F3E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>
                <a:solidFill>
                  <a:srgbClr val="232F3E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>
                <a:solidFill>
                  <a:srgbClr val="232F3E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Header, and 2 Text Columns">
  <p:cSld name="Title, Header, and 2 Text Columns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60" y="1053311"/>
            <a:ext cx="11460480" cy="44032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65760" y="1053311"/>
            <a:ext cx="1146048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2"/>
          </p:nvPr>
        </p:nvSpPr>
        <p:spPr>
          <a:xfrm>
            <a:off x="365760" y="1563624"/>
            <a:ext cx="5669280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Char char="•"/>
              <a:defRPr sz="2800">
                <a:solidFill>
                  <a:srgbClr val="232F3E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3"/>
          </p:nvPr>
        </p:nvSpPr>
        <p:spPr>
          <a:xfrm>
            <a:off x="6163056" y="1563624"/>
            <a:ext cx="5669280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Char char="•"/>
              <a:defRPr sz="2800">
                <a:solidFill>
                  <a:srgbClr val="232F3E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Headers, and 2 Text Columns">
  <p:cSld name="Title, 2 Headers, and 2 Text Columns"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60" y="1053311"/>
            <a:ext cx="11460480" cy="44032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65760" y="1053311"/>
            <a:ext cx="566928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2"/>
          </p:nvPr>
        </p:nvSpPr>
        <p:spPr>
          <a:xfrm>
            <a:off x="365760" y="1563624"/>
            <a:ext cx="5669280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Char char="•"/>
              <a:defRPr sz="28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3"/>
          </p:nvPr>
        </p:nvSpPr>
        <p:spPr>
          <a:xfrm>
            <a:off x="6163056" y="1053311"/>
            <a:ext cx="566928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4"/>
          </p:nvPr>
        </p:nvSpPr>
        <p:spPr>
          <a:xfrm>
            <a:off x="6163056" y="1563624"/>
            <a:ext cx="5669280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Char char="•"/>
              <a:defRPr sz="28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Header, Content, Full Height Picture">
  <p:cSld name="Title, Header, Content, Full Height Picture"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 rotWithShape="1">
          <a:blip r:embed="rId2">
            <a:alphaModFix/>
          </a:blip>
          <a:srcRect r="50690"/>
          <a:stretch/>
        </p:blipFill>
        <p:spPr>
          <a:xfrm>
            <a:off x="365761" y="1059966"/>
            <a:ext cx="5663184" cy="45997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365761" y="1051560"/>
            <a:ext cx="5669279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2"/>
          </p:nvPr>
        </p:nvSpPr>
        <p:spPr>
          <a:xfrm>
            <a:off x="365760" y="1554480"/>
            <a:ext cx="5669280" cy="4881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Char char="•"/>
              <a:defRPr sz="2800">
                <a:solidFill>
                  <a:srgbClr val="232F3E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>
            <a:spLocks noGrp="1"/>
          </p:cNvSpPr>
          <p:nvPr>
            <p:ph type="pic" idx="3"/>
          </p:nvPr>
        </p:nvSpPr>
        <p:spPr>
          <a:xfrm>
            <a:off x="6163056" y="1046819"/>
            <a:ext cx="5669280" cy="539810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Pictures, 2 Headers, and 2 Text Columns">
  <p:cSld name="Title, 2 Pictures, 2 Headers, and 2 Text Columns"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24"/>
          <p:cNvGrpSpPr/>
          <p:nvPr/>
        </p:nvGrpSpPr>
        <p:grpSpPr>
          <a:xfrm>
            <a:off x="365759" y="1028377"/>
            <a:ext cx="11484864" cy="2850096"/>
            <a:chOff x="365759" y="1028377"/>
            <a:chExt cx="11484864" cy="2850096"/>
          </a:xfrm>
        </p:grpSpPr>
        <p:pic>
          <p:nvPicPr>
            <p:cNvPr id="151" name="Google Shape;151;p2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65760" y="3438144"/>
              <a:ext cx="11460480" cy="4403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24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>
            <a:spLocks noGrp="1"/>
          </p:cNvSpPr>
          <p:nvPr>
            <p:ph type="pic" idx="2"/>
          </p:nvPr>
        </p:nvSpPr>
        <p:spPr>
          <a:xfrm>
            <a:off x="2057400" y="109728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4"/>
          <p:cNvSpPr txBox="1">
            <a:spLocks noGrp="1"/>
          </p:cNvSpPr>
          <p:nvPr>
            <p:ph type="body" idx="1"/>
          </p:nvPr>
        </p:nvSpPr>
        <p:spPr>
          <a:xfrm>
            <a:off x="365760" y="3438144"/>
            <a:ext cx="566928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3"/>
          </p:nvPr>
        </p:nvSpPr>
        <p:spPr>
          <a:xfrm>
            <a:off x="365760" y="3895344"/>
            <a:ext cx="5669280" cy="2551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Char char="•"/>
              <a:defRPr sz="28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>
            <a:spLocks noGrp="1"/>
          </p:cNvSpPr>
          <p:nvPr>
            <p:ph type="pic" idx="4"/>
          </p:nvPr>
        </p:nvSpPr>
        <p:spPr>
          <a:xfrm>
            <a:off x="7891272" y="109728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24"/>
          <p:cNvSpPr txBox="1">
            <a:spLocks noGrp="1"/>
          </p:cNvSpPr>
          <p:nvPr>
            <p:ph type="body" idx="5"/>
          </p:nvPr>
        </p:nvSpPr>
        <p:spPr>
          <a:xfrm>
            <a:off x="6163056" y="3438144"/>
            <a:ext cx="566928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body" idx="6"/>
          </p:nvPr>
        </p:nvSpPr>
        <p:spPr>
          <a:xfrm>
            <a:off x="6163056" y="3895344"/>
            <a:ext cx="5669280" cy="2551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Char char="•"/>
              <a:defRPr sz="28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">
  <p:cSld name="Title and 3 Columns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59" y="1028377"/>
            <a:ext cx="1148486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>
            <a:off x="365760" y="1097280"/>
            <a:ext cx="3749040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Char char="•"/>
              <a:defRPr sz="2800">
                <a:solidFill>
                  <a:srgbClr val="232F3E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2"/>
          </p:nvPr>
        </p:nvSpPr>
        <p:spPr>
          <a:xfrm>
            <a:off x="4224528" y="1097280"/>
            <a:ext cx="3749040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Char char="•"/>
              <a:defRPr sz="2800">
                <a:solidFill>
                  <a:srgbClr val="232F3E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3"/>
          </p:nvPr>
        </p:nvSpPr>
        <p:spPr>
          <a:xfrm>
            <a:off x="8083296" y="1097280"/>
            <a:ext cx="3749040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Char char="•"/>
              <a:defRPr sz="2800">
                <a:solidFill>
                  <a:srgbClr val="232F3E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3 Headers, and 3 Text Columns">
  <p:cSld name="Title, 3 Headers, and 3 Text Columns"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60" y="1053311"/>
            <a:ext cx="11460480" cy="44032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body" idx="1"/>
          </p:nvPr>
        </p:nvSpPr>
        <p:spPr>
          <a:xfrm>
            <a:off x="365760" y="1053311"/>
            <a:ext cx="374904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2"/>
          </p:nvPr>
        </p:nvSpPr>
        <p:spPr>
          <a:xfrm>
            <a:off x="365760" y="1563624"/>
            <a:ext cx="3749040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Char char="•"/>
              <a:defRPr sz="2800">
                <a:solidFill>
                  <a:srgbClr val="232F3E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3"/>
          </p:nvPr>
        </p:nvSpPr>
        <p:spPr>
          <a:xfrm>
            <a:off x="4224528" y="1053311"/>
            <a:ext cx="374904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body" idx="4"/>
          </p:nvPr>
        </p:nvSpPr>
        <p:spPr>
          <a:xfrm>
            <a:off x="4224528" y="1563624"/>
            <a:ext cx="3749040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Char char="•"/>
              <a:defRPr sz="2800">
                <a:solidFill>
                  <a:srgbClr val="232F3E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5"/>
          </p:nvPr>
        </p:nvSpPr>
        <p:spPr>
          <a:xfrm>
            <a:off x="8083296" y="1053311"/>
            <a:ext cx="374904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6"/>
          </p:nvPr>
        </p:nvSpPr>
        <p:spPr>
          <a:xfrm>
            <a:off x="8083296" y="1591056"/>
            <a:ext cx="3749040" cy="484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Char char="•"/>
              <a:defRPr sz="2800">
                <a:solidFill>
                  <a:srgbClr val="232F3E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3 Lg Pics, and 3 Headers">
  <p:cSld name="Title, 3 Lg Pics, and 3 Headers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7"/>
          <p:cNvGrpSpPr/>
          <p:nvPr/>
        </p:nvGrpSpPr>
        <p:grpSpPr>
          <a:xfrm>
            <a:off x="353568" y="1028377"/>
            <a:ext cx="11497055" cy="4075392"/>
            <a:chOff x="353568" y="1028377"/>
            <a:chExt cx="11497055" cy="4075392"/>
          </a:xfrm>
        </p:grpSpPr>
        <p:pic>
          <p:nvPicPr>
            <p:cNvPr id="180" name="Google Shape;180;p2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53568" y="4663440"/>
              <a:ext cx="11460480" cy="4403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" name="Google Shape;182;p27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1097280" y="2286000"/>
            <a:ext cx="2286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body" idx="2"/>
          </p:nvPr>
        </p:nvSpPr>
        <p:spPr>
          <a:xfrm>
            <a:off x="365760" y="4663440"/>
            <a:ext cx="374904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body" idx="3"/>
          </p:nvPr>
        </p:nvSpPr>
        <p:spPr>
          <a:xfrm>
            <a:off x="4956048" y="2286000"/>
            <a:ext cx="2286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body" idx="4"/>
          </p:nvPr>
        </p:nvSpPr>
        <p:spPr>
          <a:xfrm>
            <a:off x="4224528" y="4663440"/>
            <a:ext cx="374904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5"/>
          </p:nvPr>
        </p:nvSpPr>
        <p:spPr>
          <a:xfrm>
            <a:off x="8814816" y="2286000"/>
            <a:ext cx="2286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6"/>
          </p:nvPr>
        </p:nvSpPr>
        <p:spPr>
          <a:xfrm>
            <a:off x="8083296" y="4663440"/>
            <a:ext cx="374904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3 Pictures, and 3 Text Columns">
  <p:cSld name="Title, 3 Pictures, and 3 Text Columns"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59" y="1028377"/>
            <a:ext cx="1148486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>
            <a:spLocks noGrp="1"/>
          </p:cNvSpPr>
          <p:nvPr>
            <p:ph type="pic" idx="2"/>
          </p:nvPr>
        </p:nvSpPr>
        <p:spPr>
          <a:xfrm>
            <a:off x="1097280" y="228600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8"/>
          <p:cNvSpPr txBox="1">
            <a:spLocks noGrp="1"/>
          </p:cNvSpPr>
          <p:nvPr>
            <p:ph type="body" idx="1"/>
          </p:nvPr>
        </p:nvSpPr>
        <p:spPr>
          <a:xfrm>
            <a:off x="365760" y="4663440"/>
            <a:ext cx="374904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 sz="2400" b="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28"/>
          <p:cNvSpPr>
            <a:spLocks noGrp="1"/>
          </p:cNvSpPr>
          <p:nvPr>
            <p:ph type="pic" idx="3"/>
          </p:nvPr>
        </p:nvSpPr>
        <p:spPr>
          <a:xfrm>
            <a:off x="4956048" y="228600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8"/>
          <p:cNvSpPr txBox="1">
            <a:spLocks noGrp="1"/>
          </p:cNvSpPr>
          <p:nvPr>
            <p:ph type="body" idx="4"/>
          </p:nvPr>
        </p:nvSpPr>
        <p:spPr>
          <a:xfrm>
            <a:off x="4224528" y="4663440"/>
            <a:ext cx="374904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 sz="2400" b="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8" name="Google Shape;198;p28"/>
          <p:cNvSpPr>
            <a:spLocks noGrp="1"/>
          </p:cNvSpPr>
          <p:nvPr>
            <p:ph type="pic" idx="5"/>
          </p:nvPr>
        </p:nvSpPr>
        <p:spPr>
          <a:xfrm>
            <a:off x="8814816" y="228600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8"/>
          <p:cNvSpPr txBox="1">
            <a:spLocks noGrp="1"/>
          </p:cNvSpPr>
          <p:nvPr>
            <p:ph type="body" idx="6"/>
          </p:nvPr>
        </p:nvSpPr>
        <p:spPr>
          <a:xfrm>
            <a:off x="8083296" y="4663440"/>
            <a:ext cx="374904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 sz="2400" b="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Header, 3 Pictures, and 3 Text Labels">
  <p:cSld name="Title, Header, 3 Pictures, and 3 Text Labels"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59" y="1028377"/>
            <a:ext cx="1148486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>
            <a:spLocks noGrp="1"/>
          </p:cNvSpPr>
          <p:nvPr>
            <p:ph type="body" idx="1"/>
          </p:nvPr>
        </p:nvSpPr>
        <p:spPr>
          <a:xfrm>
            <a:off x="365125" y="1084263"/>
            <a:ext cx="11466576" cy="11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9"/>
          <p:cNvSpPr>
            <a:spLocks noGrp="1"/>
          </p:cNvSpPr>
          <p:nvPr>
            <p:ph type="pic" idx="2"/>
          </p:nvPr>
        </p:nvSpPr>
        <p:spPr>
          <a:xfrm>
            <a:off x="1097280" y="228600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9"/>
          <p:cNvSpPr txBox="1">
            <a:spLocks noGrp="1"/>
          </p:cNvSpPr>
          <p:nvPr>
            <p:ph type="body" idx="3"/>
          </p:nvPr>
        </p:nvSpPr>
        <p:spPr>
          <a:xfrm>
            <a:off x="365760" y="4663440"/>
            <a:ext cx="374904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 sz="2400" b="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7" name="Google Shape;207;p29"/>
          <p:cNvSpPr>
            <a:spLocks noGrp="1"/>
          </p:cNvSpPr>
          <p:nvPr>
            <p:ph type="pic" idx="4"/>
          </p:nvPr>
        </p:nvSpPr>
        <p:spPr>
          <a:xfrm>
            <a:off x="4956048" y="228600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9"/>
          <p:cNvSpPr txBox="1">
            <a:spLocks noGrp="1"/>
          </p:cNvSpPr>
          <p:nvPr>
            <p:ph type="body" idx="5"/>
          </p:nvPr>
        </p:nvSpPr>
        <p:spPr>
          <a:xfrm>
            <a:off x="4224528" y="4663440"/>
            <a:ext cx="374904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 sz="2400" b="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9" name="Google Shape;209;p29"/>
          <p:cNvSpPr>
            <a:spLocks noGrp="1"/>
          </p:cNvSpPr>
          <p:nvPr>
            <p:ph type="pic" idx="6"/>
          </p:nvPr>
        </p:nvSpPr>
        <p:spPr>
          <a:xfrm>
            <a:off x="8814816" y="228600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9"/>
          <p:cNvSpPr txBox="1">
            <a:spLocks noGrp="1"/>
          </p:cNvSpPr>
          <p:nvPr>
            <p:ph type="body" idx="7"/>
          </p:nvPr>
        </p:nvSpPr>
        <p:spPr>
          <a:xfrm>
            <a:off x="8083296" y="4663440"/>
            <a:ext cx="374904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 sz="2400" b="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3 Pics, and 3 Text Columns">
  <p:cSld name="Title, 3 Pics, and 3 Text Columns"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59" y="1028377"/>
            <a:ext cx="1148486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>
            <a:spLocks noGrp="1"/>
          </p:cNvSpPr>
          <p:nvPr>
            <p:ph type="pic" idx="2"/>
          </p:nvPr>
        </p:nvSpPr>
        <p:spPr>
          <a:xfrm>
            <a:off x="1097280" y="109728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0"/>
          <p:cNvSpPr txBox="1">
            <a:spLocks noGrp="1"/>
          </p:cNvSpPr>
          <p:nvPr>
            <p:ph type="body" idx="1"/>
          </p:nvPr>
        </p:nvSpPr>
        <p:spPr>
          <a:xfrm>
            <a:off x="365760" y="3429000"/>
            <a:ext cx="3749040" cy="299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30"/>
          <p:cNvSpPr>
            <a:spLocks noGrp="1"/>
          </p:cNvSpPr>
          <p:nvPr>
            <p:ph type="pic" idx="3"/>
          </p:nvPr>
        </p:nvSpPr>
        <p:spPr>
          <a:xfrm>
            <a:off x="4956048" y="109728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0"/>
          <p:cNvSpPr txBox="1">
            <a:spLocks noGrp="1"/>
          </p:cNvSpPr>
          <p:nvPr>
            <p:ph type="body" idx="4"/>
          </p:nvPr>
        </p:nvSpPr>
        <p:spPr>
          <a:xfrm>
            <a:off x="4224528" y="3429000"/>
            <a:ext cx="3749040" cy="299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30"/>
          <p:cNvSpPr>
            <a:spLocks noGrp="1"/>
          </p:cNvSpPr>
          <p:nvPr>
            <p:ph type="pic" idx="5"/>
          </p:nvPr>
        </p:nvSpPr>
        <p:spPr>
          <a:xfrm>
            <a:off x="8814816" y="109728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30"/>
          <p:cNvSpPr txBox="1">
            <a:spLocks noGrp="1"/>
          </p:cNvSpPr>
          <p:nvPr>
            <p:ph type="body" idx="6"/>
          </p:nvPr>
        </p:nvSpPr>
        <p:spPr>
          <a:xfrm>
            <a:off x="8083296" y="3429000"/>
            <a:ext cx="3749040" cy="299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Title and Architecture" type="tx">
  <p:cSld name="TITLE_AND_BODY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59" y="578317"/>
            <a:ext cx="1148486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65760" y="299526"/>
            <a:ext cx="11466576" cy="2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Font typeface="Play"/>
              <a:buNone/>
              <a:defRPr sz="16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3 Pics, 3 Headers, and 3 Text Columns">
  <p:cSld name="Title, 3 Pics, 3 Headers, and 3 Text Columns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31"/>
          <p:cNvGrpSpPr/>
          <p:nvPr/>
        </p:nvGrpSpPr>
        <p:grpSpPr>
          <a:xfrm>
            <a:off x="365759" y="1028377"/>
            <a:ext cx="11484864" cy="2840952"/>
            <a:chOff x="365759" y="1028377"/>
            <a:chExt cx="11484864" cy="2840952"/>
          </a:xfrm>
        </p:grpSpPr>
        <p:pic>
          <p:nvPicPr>
            <p:cNvPr id="223" name="Google Shape;223;p3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65760" y="3429000"/>
              <a:ext cx="11460480" cy="4403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Google Shape;225;p31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title"/>
          </p:nvPr>
        </p:nvSpPr>
        <p:spPr>
          <a:xfrm>
            <a:off x="365761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1"/>
          <p:cNvSpPr>
            <a:spLocks noGrp="1"/>
          </p:cNvSpPr>
          <p:nvPr>
            <p:ph type="pic" idx="2"/>
          </p:nvPr>
        </p:nvSpPr>
        <p:spPr>
          <a:xfrm>
            <a:off x="1097280" y="109728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1"/>
          <p:cNvSpPr txBox="1">
            <a:spLocks noGrp="1"/>
          </p:cNvSpPr>
          <p:nvPr>
            <p:ph type="body" idx="1"/>
          </p:nvPr>
        </p:nvSpPr>
        <p:spPr>
          <a:xfrm>
            <a:off x="365760" y="3429000"/>
            <a:ext cx="374904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body" idx="3"/>
          </p:nvPr>
        </p:nvSpPr>
        <p:spPr>
          <a:xfrm>
            <a:off x="365760" y="3895344"/>
            <a:ext cx="3749040" cy="253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31"/>
          <p:cNvSpPr>
            <a:spLocks noGrp="1"/>
          </p:cNvSpPr>
          <p:nvPr>
            <p:ph type="pic" idx="4"/>
          </p:nvPr>
        </p:nvSpPr>
        <p:spPr>
          <a:xfrm>
            <a:off x="4956048" y="109728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31"/>
          <p:cNvSpPr txBox="1">
            <a:spLocks noGrp="1"/>
          </p:cNvSpPr>
          <p:nvPr>
            <p:ph type="body" idx="5"/>
          </p:nvPr>
        </p:nvSpPr>
        <p:spPr>
          <a:xfrm>
            <a:off x="4224528" y="3429000"/>
            <a:ext cx="374904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body" idx="6"/>
          </p:nvPr>
        </p:nvSpPr>
        <p:spPr>
          <a:xfrm>
            <a:off x="4224528" y="3895344"/>
            <a:ext cx="3749040" cy="253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31"/>
          <p:cNvSpPr>
            <a:spLocks noGrp="1"/>
          </p:cNvSpPr>
          <p:nvPr>
            <p:ph type="pic" idx="7"/>
          </p:nvPr>
        </p:nvSpPr>
        <p:spPr>
          <a:xfrm>
            <a:off x="8814816" y="109728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31"/>
          <p:cNvSpPr txBox="1">
            <a:spLocks noGrp="1"/>
          </p:cNvSpPr>
          <p:nvPr>
            <p:ph type="body" idx="8"/>
          </p:nvPr>
        </p:nvSpPr>
        <p:spPr>
          <a:xfrm>
            <a:off x="8101583" y="3429000"/>
            <a:ext cx="374904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body" idx="9"/>
          </p:nvPr>
        </p:nvSpPr>
        <p:spPr>
          <a:xfrm>
            <a:off x="8083296" y="3895344"/>
            <a:ext cx="3749040" cy="253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3 images, and 3 text">
  <p:cSld name="Title, 3 images, and 3 text"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9" name="Google Shape;23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59" y="1028377"/>
            <a:ext cx="1148486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>
            <a:spLocks noGrp="1"/>
          </p:cNvSpPr>
          <p:nvPr>
            <p:ph type="pic" idx="2"/>
          </p:nvPr>
        </p:nvSpPr>
        <p:spPr>
          <a:xfrm>
            <a:off x="365760" y="1238846"/>
            <a:ext cx="1554480" cy="155448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2"/>
          <p:cNvSpPr txBox="1">
            <a:spLocks noGrp="1"/>
          </p:cNvSpPr>
          <p:nvPr>
            <p:ph type="body" idx="1"/>
          </p:nvPr>
        </p:nvSpPr>
        <p:spPr>
          <a:xfrm>
            <a:off x="2045043" y="1147406"/>
            <a:ext cx="9781197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 sz="24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32"/>
          <p:cNvSpPr>
            <a:spLocks noGrp="1"/>
          </p:cNvSpPr>
          <p:nvPr>
            <p:ph type="pic" idx="3"/>
          </p:nvPr>
        </p:nvSpPr>
        <p:spPr>
          <a:xfrm>
            <a:off x="365760" y="3008944"/>
            <a:ext cx="1554480" cy="155448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p32"/>
          <p:cNvSpPr txBox="1">
            <a:spLocks noGrp="1"/>
          </p:cNvSpPr>
          <p:nvPr>
            <p:ph type="body" idx="4"/>
          </p:nvPr>
        </p:nvSpPr>
        <p:spPr>
          <a:xfrm>
            <a:off x="2045043" y="2917504"/>
            <a:ext cx="9781197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 sz="24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32"/>
          <p:cNvSpPr>
            <a:spLocks noGrp="1"/>
          </p:cNvSpPr>
          <p:nvPr>
            <p:ph type="pic" idx="5"/>
          </p:nvPr>
        </p:nvSpPr>
        <p:spPr>
          <a:xfrm>
            <a:off x="365760" y="4776114"/>
            <a:ext cx="1554480" cy="1554480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32"/>
          <p:cNvSpPr txBox="1">
            <a:spLocks noGrp="1"/>
          </p:cNvSpPr>
          <p:nvPr>
            <p:ph type="body" idx="6"/>
          </p:nvPr>
        </p:nvSpPr>
        <p:spPr>
          <a:xfrm>
            <a:off x="2045043" y="4684674"/>
            <a:ext cx="9781197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 sz="24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ronyms">
  <p:cSld name="Acronyms"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9" name="Google Shape;249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59" y="1028377"/>
            <a:ext cx="1148486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 txBox="1">
            <a:spLocks noGrp="1"/>
          </p:cNvSpPr>
          <p:nvPr>
            <p:ph type="body" idx="1"/>
          </p:nvPr>
        </p:nvSpPr>
        <p:spPr>
          <a:xfrm>
            <a:off x="353060" y="1188403"/>
            <a:ext cx="1828800" cy="155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 b="1" cap="none">
                <a:solidFill>
                  <a:schemeClr val="accent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body" idx="2"/>
          </p:nvPr>
        </p:nvSpPr>
        <p:spPr>
          <a:xfrm>
            <a:off x="2194163" y="1096963"/>
            <a:ext cx="384048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body" idx="3"/>
          </p:nvPr>
        </p:nvSpPr>
        <p:spPr>
          <a:xfrm>
            <a:off x="353060" y="2980786"/>
            <a:ext cx="1828800" cy="155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 b="1" cap="none">
                <a:solidFill>
                  <a:schemeClr val="accent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body" idx="4"/>
          </p:nvPr>
        </p:nvSpPr>
        <p:spPr>
          <a:xfrm>
            <a:off x="2194163" y="2889346"/>
            <a:ext cx="384048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33"/>
          <p:cNvSpPr txBox="1">
            <a:spLocks noGrp="1"/>
          </p:cNvSpPr>
          <p:nvPr>
            <p:ph type="body" idx="5"/>
          </p:nvPr>
        </p:nvSpPr>
        <p:spPr>
          <a:xfrm>
            <a:off x="353060" y="4773168"/>
            <a:ext cx="1828800" cy="155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 b="1" cap="none">
                <a:solidFill>
                  <a:schemeClr val="accent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body" idx="6"/>
          </p:nvPr>
        </p:nvSpPr>
        <p:spPr>
          <a:xfrm>
            <a:off x="2194163" y="4681728"/>
            <a:ext cx="384048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body" idx="7"/>
          </p:nvPr>
        </p:nvSpPr>
        <p:spPr>
          <a:xfrm>
            <a:off x="6162412" y="1188403"/>
            <a:ext cx="1828800" cy="155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 b="1" cap="none">
                <a:solidFill>
                  <a:schemeClr val="accent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body" idx="8"/>
          </p:nvPr>
        </p:nvSpPr>
        <p:spPr>
          <a:xfrm>
            <a:off x="7991878" y="1096963"/>
            <a:ext cx="384048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Font typeface="Play"/>
              <a:buNone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33"/>
          <p:cNvSpPr txBox="1">
            <a:spLocks noGrp="1"/>
          </p:cNvSpPr>
          <p:nvPr>
            <p:ph type="body" idx="9"/>
          </p:nvPr>
        </p:nvSpPr>
        <p:spPr>
          <a:xfrm>
            <a:off x="6162412" y="2980786"/>
            <a:ext cx="1828800" cy="155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 b="1" cap="none">
                <a:solidFill>
                  <a:schemeClr val="accent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33"/>
          <p:cNvSpPr txBox="1">
            <a:spLocks noGrp="1"/>
          </p:cNvSpPr>
          <p:nvPr>
            <p:ph type="body" idx="13"/>
          </p:nvPr>
        </p:nvSpPr>
        <p:spPr>
          <a:xfrm>
            <a:off x="7991878" y="2889346"/>
            <a:ext cx="384048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body" idx="14"/>
          </p:nvPr>
        </p:nvSpPr>
        <p:spPr>
          <a:xfrm>
            <a:off x="6162412" y="4773168"/>
            <a:ext cx="1828800" cy="155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 b="1" cap="none">
                <a:solidFill>
                  <a:schemeClr val="accent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body" idx="15"/>
          </p:nvPr>
        </p:nvSpPr>
        <p:spPr>
          <a:xfrm>
            <a:off x="7991878" y="4681728"/>
            <a:ext cx="384048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images, and 6 text">
  <p:cSld name="Title, 6 images, and 6 text"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5" name="Google Shape;265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59" y="1028377"/>
            <a:ext cx="1148486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>
            <a:spLocks noGrp="1"/>
          </p:cNvSpPr>
          <p:nvPr>
            <p:ph type="pic" idx="2"/>
          </p:nvPr>
        </p:nvSpPr>
        <p:spPr>
          <a:xfrm>
            <a:off x="365760" y="1238846"/>
            <a:ext cx="1554480" cy="155448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4"/>
          <p:cNvSpPr txBox="1">
            <a:spLocks noGrp="1"/>
          </p:cNvSpPr>
          <p:nvPr>
            <p:ph type="body" idx="1"/>
          </p:nvPr>
        </p:nvSpPr>
        <p:spPr>
          <a:xfrm>
            <a:off x="2045044" y="1147406"/>
            <a:ext cx="3941806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 sz="24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34"/>
          <p:cNvSpPr>
            <a:spLocks noGrp="1"/>
          </p:cNvSpPr>
          <p:nvPr>
            <p:ph type="pic" idx="3"/>
          </p:nvPr>
        </p:nvSpPr>
        <p:spPr>
          <a:xfrm>
            <a:off x="365760" y="3008944"/>
            <a:ext cx="1554480" cy="155448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34"/>
          <p:cNvSpPr txBox="1">
            <a:spLocks noGrp="1"/>
          </p:cNvSpPr>
          <p:nvPr>
            <p:ph type="body" idx="4"/>
          </p:nvPr>
        </p:nvSpPr>
        <p:spPr>
          <a:xfrm>
            <a:off x="2045044" y="2917504"/>
            <a:ext cx="3941806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 sz="24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34"/>
          <p:cNvSpPr>
            <a:spLocks noGrp="1"/>
          </p:cNvSpPr>
          <p:nvPr>
            <p:ph type="pic" idx="5"/>
          </p:nvPr>
        </p:nvSpPr>
        <p:spPr>
          <a:xfrm>
            <a:off x="365760" y="4776114"/>
            <a:ext cx="1554480" cy="155448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34"/>
          <p:cNvSpPr txBox="1">
            <a:spLocks noGrp="1"/>
          </p:cNvSpPr>
          <p:nvPr>
            <p:ph type="body" idx="6"/>
          </p:nvPr>
        </p:nvSpPr>
        <p:spPr>
          <a:xfrm>
            <a:off x="2045044" y="4684674"/>
            <a:ext cx="3941806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 sz="24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34"/>
          <p:cNvSpPr>
            <a:spLocks noGrp="1"/>
          </p:cNvSpPr>
          <p:nvPr>
            <p:ph type="pic" idx="7"/>
          </p:nvPr>
        </p:nvSpPr>
        <p:spPr>
          <a:xfrm>
            <a:off x="6205152" y="1238846"/>
            <a:ext cx="1554480" cy="155448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34"/>
          <p:cNvSpPr txBox="1">
            <a:spLocks noGrp="1"/>
          </p:cNvSpPr>
          <p:nvPr>
            <p:ph type="body" idx="8"/>
          </p:nvPr>
        </p:nvSpPr>
        <p:spPr>
          <a:xfrm>
            <a:off x="7884436" y="1147406"/>
            <a:ext cx="3941806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 sz="24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34"/>
          <p:cNvSpPr>
            <a:spLocks noGrp="1"/>
          </p:cNvSpPr>
          <p:nvPr>
            <p:ph type="pic" idx="9"/>
          </p:nvPr>
        </p:nvSpPr>
        <p:spPr>
          <a:xfrm>
            <a:off x="6205152" y="3008944"/>
            <a:ext cx="1554480" cy="155448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34"/>
          <p:cNvSpPr txBox="1">
            <a:spLocks noGrp="1"/>
          </p:cNvSpPr>
          <p:nvPr>
            <p:ph type="body" idx="13"/>
          </p:nvPr>
        </p:nvSpPr>
        <p:spPr>
          <a:xfrm>
            <a:off x="7884436" y="2917504"/>
            <a:ext cx="3941806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 sz="24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34"/>
          <p:cNvSpPr>
            <a:spLocks noGrp="1"/>
          </p:cNvSpPr>
          <p:nvPr>
            <p:ph type="pic" idx="14"/>
          </p:nvPr>
        </p:nvSpPr>
        <p:spPr>
          <a:xfrm>
            <a:off x="6205152" y="4776114"/>
            <a:ext cx="1554480" cy="155448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Google Shape;277;p34"/>
          <p:cNvSpPr txBox="1">
            <a:spLocks noGrp="1"/>
          </p:cNvSpPr>
          <p:nvPr>
            <p:ph type="body" idx="15"/>
          </p:nvPr>
        </p:nvSpPr>
        <p:spPr>
          <a:xfrm>
            <a:off x="7884436" y="4684674"/>
            <a:ext cx="3941806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 sz="24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ntent Columns">
  <p:cSld name="Title and 4 Content Columns">
    <p:bg>
      <p:bgPr>
        <a:solidFill>
          <a:schemeClr val="l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p35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1" name="Google Shape;28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59" y="1028377"/>
            <a:ext cx="1148486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 txBox="1">
            <a:spLocks noGrp="1"/>
          </p:cNvSpPr>
          <p:nvPr>
            <p:ph type="body" idx="1"/>
          </p:nvPr>
        </p:nvSpPr>
        <p:spPr>
          <a:xfrm>
            <a:off x="365760" y="1097280"/>
            <a:ext cx="2788920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2"/>
          </p:nvPr>
        </p:nvSpPr>
        <p:spPr>
          <a:xfrm>
            <a:off x="3258312" y="1097280"/>
            <a:ext cx="2788920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body" idx="3"/>
          </p:nvPr>
        </p:nvSpPr>
        <p:spPr>
          <a:xfrm>
            <a:off x="6150864" y="1097280"/>
            <a:ext cx="2788920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body" idx="4"/>
          </p:nvPr>
        </p:nvSpPr>
        <p:spPr>
          <a:xfrm>
            <a:off x="9043416" y="1097280"/>
            <a:ext cx="2788920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Headers, and 4 Text Columns">
  <p:cSld name="Title, 4 Headers, and 4 Text Columns">
    <p:bg>
      <p:bgPr>
        <a:solidFill>
          <a:schemeClr val="l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60" y="1051560"/>
            <a:ext cx="11484864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6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body" idx="1"/>
          </p:nvPr>
        </p:nvSpPr>
        <p:spPr>
          <a:xfrm>
            <a:off x="365760" y="1051560"/>
            <a:ext cx="278892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body" idx="2"/>
          </p:nvPr>
        </p:nvSpPr>
        <p:spPr>
          <a:xfrm>
            <a:off x="365760" y="1563624"/>
            <a:ext cx="2788920" cy="4882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36"/>
          <p:cNvSpPr txBox="1">
            <a:spLocks noGrp="1"/>
          </p:cNvSpPr>
          <p:nvPr>
            <p:ph type="body" idx="3"/>
          </p:nvPr>
        </p:nvSpPr>
        <p:spPr>
          <a:xfrm>
            <a:off x="3264408" y="1051560"/>
            <a:ext cx="278892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3" name="Google Shape;293;p36"/>
          <p:cNvSpPr txBox="1">
            <a:spLocks noGrp="1"/>
          </p:cNvSpPr>
          <p:nvPr>
            <p:ph type="body" idx="4"/>
          </p:nvPr>
        </p:nvSpPr>
        <p:spPr>
          <a:xfrm>
            <a:off x="3264408" y="1563624"/>
            <a:ext cx="2788920" cy="4882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body" idx="5"/>
          </p:nvPr>
        </p:nvSpPr>
        <p:spPr>
          <a:xfrm>
            <a:off x="6163056" y="1051560"/>
            <a:ext cx="278892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5" name="Google Shape;295;p36"/>
          <p:cNvSpPr txBox="1">
            <a:spLocks noGrp="1"/>
          </p:cNvSpPr>
          <p:nvPr>
            <p:ph type="body" idx="6"/>
          </p:nvPr>
        </p:nvSpPr>
        <p:spPr>
          <a:xfrm>
            <a:off x="6163056" y="1563624"/>
            <a:ext cx="2788920" cy="4882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36"/>
          <p:cNvSpPr txBox="1">
            <a:spLocks noGrp="1"/>
          </p:cNvSpPr>
          <p:nvPr>
            <p:ph type="body" idx="7"/>
          </p:nvPr>
        </p:nvSpPr>
        <p:spPr>
          <a:xfrm>
            <a:off x="9061704" y="1051560"/>
            <a:ext cx="278892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7" name="Google Shape;297;p36"/>
          <p:cNvSpPr txBox="1">
            <a:spLocks noGrp="1"/>
          </p:cNvSpPr>
          <p:nvPr>
            <p:ph type="body" idx="8"/>
          </p:nvPr>
        </p:nvSpPr>
        <p:spPr>
          <a:xfrm>
            <a:off x="9061704" y="1563624"/>
            <a:ext cx="2788920" cy="4882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Header, 4 Lg Pics, and 4 Text Columns">
  <p:cSld name="Title, Header, 4 Lg Pics, and 4 Text Columns">
    <p:bg>
      <p:bgPr>
        <a:solidFill>
          <a:schemeClr val="lt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01" name="Google Shape;301;p37"/>
          <p:cNvPicPr preferRelativeResize="0"/>
          <p:nvPr/>
        </p:nvPicPr>
        <p:blipFill rotWithShape="1">
          <a:blip r:embed="rId2">
            <a:alphaModFix/>
          </a:blip>
          <a:srcRect t="70015" r="1111" b="19987"/>
          <a:stretch/>
        </p:blipFill>
        <p:spPr>
          <a:xfrm>
            <a:off x="365760" y="1037751"/>
            <a:ext cx="11466576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7"/>
          <p:cNvSpPr txBox="1">
            <a:spLocks noGrp="1"/>
          </p:cNvSpPr>
          <p:nvPr>
            <p:ph type="body" idx="1"/>
          </p:nvPr>
        </p:nvSpPr>
        <p:spPr>
          <a:xfrm>
            <a:off x="365760" y="1046879"/>
            <a:ext cx="11466576" cy="109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None/>
              <a:defRPr sz="2800" b="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3" name="Google Shape;303;p37"/>
          <p:cNvSpPr>
            <a:spLocks noGrp="1"/>
          </p:cNvSpPr>
          <p:nvPr>
            <p:ph type="pic" idx="2"/>
          </p:nvPr>
        </p:nvSpPr>
        <p:spPr>
          <a:xfrm>
            <a:off x="638603" y="2269331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37"/>
          <p:cNvSpPr txBox="1">
            <a:spLocks noGrp="1"/>
          </p:cNvSpPr>
          <p:nvPr>
            <p:ph type="body" idx="3"/>
          </p:nvPr>
        </p:nvSpPr>
        <p:spPr>
          <a:xfrm>
            <a:off x="365760" y="4638120"/>
            <a:ext cx="2788920" cy="18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37"/>
          <p:cNvSpPr>
            <a:spLocks noGrp="1"/>
          </p:cNvSpPr>
          <p:nvPr>
            <p:ph type="pic" idx="4"/>
          </p:nvPr>
        </p:nvSpPr>
        <p:spPr>
          <a:xfrm>
            <a:off x="3537251" y="2269331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37"/>
          <p:cNvSpPr txBox="1">
            <a:spLocks noGrp="1"/>
          </p:cNvSpPr>
          <p:nvPr>
            <p:ph type="body" idx="5"/>
          </p:nvPr>
        </p:nvSpPr>
        <p:spPr>
          <a:xfrm>
            <a:off x="3264408" y="4638120"/>
            <a:ext cx="2788920" cy="18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37"/>
          <p:cNvSpPr>
            <a:spLocks noGrp="1"/>
          </p:cNvSpPr>
          <p:nvPr>
            <p:ph type="pic" idx="6"/>
          </p:nvPr>
        </p:nvSpPr>
        <p:spPr>
          <a:xfrm>
            <a:off x="6435899" y="2269331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37"/>
          <p:cNvSpPr txBox="1">
            <a:spLocks noGrp="1"/>
          </p:cNvSpPr>
          <p:nvPr>
            <p:ph type="body" idx="7"/>
          </p:nvPr>
        </p:nvSpPr>
        <p:spPr>
          <a:xfrm>
            <a:off x="6163056" y="4638120"/>
            <a:ext cx="2788920" cy="18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37"/>
          <p:cNvSpPr>
            <a:spLocks noGrp="1"/>
          </p:cNvSpPr>
          <p:nvPr>
            <p:ph type="pic" idx="8"/>
          </p:nvPr>
        </p:nvSpPr>
        <p:spPr>
          <a:xfrm>
            <a:off x="9334547" y="2269331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37"/>
          <p:cNvSpPr txBox="1">
            <a:spLocks noGrp="1"/>
          </p:cNvSpPr>
          <p:nvPr>
            <p:ph type="body" idx="9"/>
          </p:nvPr>
        </p:nvSpPr>
        <p:spPr>
          <a:xfrm>
            <a:off x="9043416" y="4638120"/>
            <a:ext cx="2788920" cy="18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Lg Pics, 4 Headers, and 4 Text Columns">
  <p:cSld name="Title, 4 Lg Pics, 4 Headers, and 4 Text Columns"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38"/>
          <p:cNvGrpSpPr/>
          <p:nvPr/>
        </p:nvGrpSpPr>
        <p:grpSpPr>
          <a:xfrm>
            <a:off x="365759" y="1028377"/>
            <a:ext cx="11484865" cy="2877528"/>
            <a:chOff x="365759" y="1028377"/>
            <a:chExt cx="11484865" cy="2877528"/>
          </a:xfrm>
        </p:grpSpPr>
        <p:pic>
          <p:nvPicPr>
            <p:cNvPr id="313" name="Google Shape;313;p3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65760" y="3448705"/>
              <a:ext cx="11484864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5" name="Google Shape;315;p38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8"/>
          <p:cNvSpPr>
            <a:spLocks noGrp="1"/>
          </p:cNvSpPr>
          <p:nvPr>
            <p:ph type="pic" idx="2"/>
          </p:nvPr>
        </p:nvSpPr>
        <p:spPr>
          <a:xfrm>
            <a:off x="617220" y="109728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38"/>
          <p:cNvSpPr txBox="1">
            <a:spLocks noGrp="1"/>
          </p:cNvSpPr>
          <p:nvPr>
            <p:ph type="body" idx="1"/>
          </p:nvPr>
        </p:nvSpPr>
        <p:spPr>
          <a:xfrm>
            <a:off x="365760" y="3465576"/>
            <a:ext cx="278892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19" name="Google Shape;319;p38"/>
          <p:cNvSpPr txBox="1">
            <a:spLocks noGrp="1"/>
          </p:cNvSpPr>
          <p:nvPr>
            <p:ph type="body" idx="3"/>
          </p:nvPr>
        </p:nvSpPr>
        <p:spPr>
          <a:xfrm>
            <a:off x="365760" y="3915505"/>
            <a:ext cx="2788920" cy="2519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Font typeface="Arial"/>
              <a:buChar char="•"/>
              <a:defRPr sz="20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p38"/>
          <p:cNvSpPr>
            <a:spLocks noGrp="1"/>
          </p:cNvSpPr>
          <p:nvPr>
            <p:ph type="pic" idx="4"/>
          </p:nvPr>
        </p:nvSpPr>
        <p:spPr>
          <a:xfrm>
            <a:off x="3512820" y="109728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38"/>
          <p:cNvSpPr txBox="1">
            <a:spLocks noGrp="1"/>
          </p:cNvSpPr>
          <p:nvPr>
            <p:ph type="body" idx="5"/>
          </p:nvPr>
        </p:nvSpPr>
        <p:spPr>
          <a:xfrm>
            <a:off x="3261360" y="3465576"/>
            <a:ext cx="278892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2" name="Google Shape;322;p38"/>
          <p:cNvSpPr txBox="1">
            <a:spLocks noGrp="1"/>
          </p:cNvSpPr>
          <p:nvPr>
            <p:ph type="body" idx="6"/>
          </p:nvPr>
        </p:nvSpPr>
        <p:spPr>
          <a:xfrm>
            <a:off x="3261360" y="3915505"/>
            <a:ext cx="2788920" cy="2519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Font typeface="Arial"/>
              <a:buChar char="•"/>
              <a:defRPr sz="20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" name="Google Shape;323;p38"/>
          <p:cNvSpPr>
            <a:spLocks noGrp="1"/>
          </p:cNvSpPr>
          <p:nvPr>
            <p:ph type="pic" idx="7"/>
          </p:nvPr>
        </p:nvSpPr>
        <p:spPr>
          <a:xfrm>
            <a:off x="6414516" y="109728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38"/>
          <p:cNvSpPr txBox="1">
            <a:spLocks noGrp="1"/>
          </p:cNvSpPr>
          <p:nvPr>
            <p:ph type="body" idx="8"/>
          </p:nvPr>
        </p:nvSpPr>
        <p:spPr>
          <a:xfrm>
            <a:off x="6163057" y="3465576"/>
            <a:ext cx="278892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5" name="Google Shape;325;p38"/>
          <p:cNvSpPr txBox="1">
            <a:spLocks noGrp="1"/>
          </p:cNvSpPr>
          <p:nvPr>
            <p:ph type="body" idx="9"/>
          </p:nvPr>
        </p:nvSpPr>
        <p:spPr>
          <a:xfrm>
            <a:off x="6163057" y="3915505"/>
            <a:ext cx="2788920" cy="2519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Font typeface="Arial"/>
              <a:buChar char="•"/>
              <a:defRPr sz="20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38"/>
          <p:cNvSpPr>
            <a:spLocks noGrp="1"/>
          </p:cNvSpPr>
          <p:nvPr>
            <p:ph type="pic" idx="13"/>
          </p:nvPr>
        </p:nvSpPr>
        <p:spPr>
          <a:xfrm>
            <a:off x="9294876" y="109728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38"/>
          <p:cNvSpPr txBox="1">
            <a:spLocks noGrp="1"/>
          </p:cNvSpPr>
          <p:nvPr>
            <p:ph type="subTitle" idx="14"/>
          </p:nvPr>
        </p:nvSpPr>
        <p:spPr>
          <a:xfrm>
            <a:off x="9043416" y="3465576"/>
            <a:ext cx="2788920" cy="4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lvl="2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lvl="3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lvl="4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lvl="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8" name="Google Shape;328;p38"/>
          <p:cNvSpPr txBox="1">
            <a:spLocks noGrp="1"/>
          </p:cNvSpPr>
          <p:nvPr>
            <p:ph type="body" idx="15"/>
          </p:nvPr>
        </p:nvSpPr>
        <p:spPr>
          <a:xfrm>
            <a:off x="9043416" y="3915505"/>
            <a:ext cx="2788920" cy="2519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Font typeface="Arial"/>
              <a:buChar char="•"/>
              <a:defRPr sz="20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Sm Pics, 4 Headers, and 4 Text Columns">
  <p:cSld name="Title, 4 Sm Pics, 4 Headers, and 4 Text Columns"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39"/>
          <p:cNvGrpSpPr/>
          <p:nvPr/>
        </p:nvGrpSpPr>
        <p:grpSpPr>
          <a:xfrm>
            <a:off x="365759" y="1028377"/>
            <a:ext cx="11484865" cy="2347997"/>
            <a:chOff x="365759" y="1028377"/>
            <a:chExt cx="11484865" cy="2347997"/>
          </a:xfrm>
        </p:grpSpPr>
        <p:pic>
          <p:nvPicPr>
            <p:cNvPr id="331" name="Google Shape;331;p3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65760" y="2919174"/>
              <a:ext cx="11484864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3" name="Google Shape;333;p39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9"/>
          <p:cNvSpPr>
            <a:spLocks noGrp="1"/>
          </p:cNvSpPr>
          <p:nvPr>
            <p:ph type="pic" idx="2"/>
          </p:nvPr>
        </p:nvSpPr>
        <p:spPr>
          <a:xfrm>
            <a:off x="845820" y="1051560"/>
            <a:ext cx="18288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39"/>
          <p:cNvSpPr txBox="1">
            <a:spLocks noGrp="1"/>
          </p:cNvSpPr>
          <p:nvPr>
            <p:ph type="body" idx="1"/>
          </p:nvPr>
        </p:nvSpPr>
        <p:spPr>
          <a:xfrm>
            <a:off x="365760" y="2926080"/>
            <a:ext cx="2788920" cy="45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39"/>
          <p:cNvSpPr txBox="1">
            <a:spLocks noGrp="1"/>
          </p:cNvSpPr>
          <p:nvPr>
            <p:ph type="body" idx="3"/>
          </p:nvPr>
        </p:nvSpPr>
        <p:spPr>
          <a:xfrm>
            <a:off x="365760" y="3429000"/>
            <a:ext cx="2788920" cy="300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39"/>
          <p:cNvSpPr>
            <a:spLocks noGrp="1"/>
          </p:cNvSpPr>
          <p:nvPr>
            <p:ph type="pic" idx="4"/>
          </p:nvPr>
        </p:nvSpPr>
        <p:spPr>
          <a:xfrm>
            <a:off x="3738372" y="1051560"/>
            <a:ext cx="18288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39"/>
          <p:cNvSpPr txBox="1">
            <a:spLocks noGrp="1"/>
          </p:cNvSpPr>
          <p:nvPr>
            <p:ph type="body" idx="5"/>
          </p:nvPr>
        </p:nvSpPr>
        <p:spPr>
          <a:xfrm>
            <a:off x="3258312" y="2926080"/>
            <a:ext cx="2788920" cy="45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39"/>
          <p:cNvSpPr txBox="1">
            <a:spLocks noGrp="1"/>
          </p:cNvSpPr>
          <p:nvPr>
            <p:ph type="body" idx="6"/>
          </p:nvPr>
        </p:nvSpPr>
        <p:spPr>
          <a:xfrm>
            <a:off x="3258312" y="3429000"/>
            <a:ext cx="2788920" cy="300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39"/>
          <p:cNvSpPr>
            <a:spLocks noGrp="1"/>
          </p:cNvSpPr>
          <p:nvPr>
            <p:ph type="pic" idx="7"/>
          </p:nvPr>
        </p:nvSpPr>
        <p:spPr>
          <a:xfrm>
            <a:off x="6630924" y="1051560"/>
            <a:ext cx="18288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39"/>
          <p:cNvSpPr txBox="1">
            <a:spLocks noGrp="1"/>
          </p:cNvSpPr>
          <p:nvPr>
            <p:ph type="body" idx="8"/>
          </p:nvPr>
        </p:nvSpPr>
        <p:spPr>
          <a:xfrm>
            <a:off x="6150864" y="2926080"/>
            <a:ext cx="2788920" cy="45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39"/>
          <p:cNvSpPr txBox="1">
            <a:spLocks noGrp="1"/>
          </p:cNvSpPr>
          <p:nvPr>
            <p:ph type="body" idx="9"/>
          </p:nvPr>
        </p:nvSpPr>
        <p:spPr>
          <a:xfrm>
            <a:off x="6150864" y="3429000"/>
            <a:ext cx="2788920" cy="300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39"/>
          <p:cNvSpPr>
            <a:spLocks noGrp="1"/>
          </p:cNvSpPr>
          <p:nvPr>
            <p:ph type="pic" idx="13"/>
          </p:nvPr>
        </p:nvSpPr>
        <p:spPr>
          <a:xfrm>
            <a:off x="9523476" y="1051560"/>
            <a:ext cx="18288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39"/>
          <p:cNvSpPr txBox="1">
            <a:spLocks noGrp="1"/>
          </p:cNvSpPr>
          <p:nvPr>
            <p:ph type="body" idx="14"/>
          </p:nvPr>
        </p:nvSpPr>
        <p:spPr>
          <a:xfrm>
            <a:off x="9043416" y="2926080"/>
            <a:ext cx="2788920" cy="45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39"/>
          <p:cNvSpPr txBox="1">
            <a:spLocks noGrp="1"/>
          </p:cNvSpPr>
          <p:nvPr>
            <p:ph type="body" idx="15"/>
          </p:nvPr>
        </p:nvSpPr>
        <p:spPr>
          <a:xfrm>
            <a:off x="9043416" y="3429000"/>
            <a:ext cx="2788920" cy="300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Lg Pics,and 4 Headers">
  <p:cSld name="Title, 4 Lg Pics,and 4 Headers">
    <p:bg>
      <p:bgPr>
        <a:solidFill>
          <a:schemeClr val="lt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40"/>
          <p:cNvGrpSpPr/>
          <p:nvPr/>
        </p:nvGrpSpPr>
        <p:grpSpPr>
          <a:xfrm>
            <a:off x="365759" y="1028377"/>
            <a:ext cx="11484865" cy="4173818"/>
            <a:chOff x="365759" y="1028377"/>
            <a:chExt cx="11484865" cy="4173818"/>
          </a:xfrm>
        </p:grpSpPr>
        <p:pic>
          <p:nvPicPr>
            <p:cNvPr id="349" name="Google Shape;349;p4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5760" y="4744995"/>
              <a:ext cx="11484864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1" name="Google Shape;351;p40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40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40"/>
          <p:cNvSpPr>
            <a:spLocks noGrp="1"/>
          </p:cNvSpPr>
          <p:nvPr>
            <p:ph type="pic" idx="2"/>
          </p:nvPr>
        </p:nvSpPr>
        <p:spPr>
          <a:xfrm>
            <a:off x="365760" y="1835333"/>
            <a:ext cx="2788920" cy="283464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0"/>
          <p:cNvSpPr txBox="1">
            <a:spLocks noGrp="1"/>
          </p:cNvSpPr>
          <p:nvPr>
            <p:ph type="body" idx="1"/>
          </p:nvPr>
        </p:nvSpPr>
        <p:spPr>
          <a:xfrm>
            <a:off x="365760" y="4764024"/>
            <a:ext cx="2788920" cy="43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5" name="Google Shape;355;p40"/>
          <p:cNvSpPr>
            <a:spLocks noGrp="1"/>
          </p:cNvSpPr>
          <p:nvPr>
            <p:ph type="pic" idx="3"/>
          </p:nvPr>
        </p:nvSpPr>
        <p:spPr>
          <a:xfrm>
            <a:off x="3258312" y="1835333"/>
            <a:ext cx="2788920" cy="283464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40"/>
          <p:cNvSpPr txBox="1">
            <a:spLocks noGrp="1"/>
          </p:cNvSpPr>
          <p:nvPr>
            <p:ph type="body" idx="4"/>
          </p:nvPr>
        </p:nvSpPr>
        <p:spPr>
          <a:xfrm>
            <a:off x="3258312" y="4764024"/>
            <a:ext cx="2788920" cy="43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7" name="Google Shape;357;p40"/>
          <p:cNvSpPr>
            <a:spLocks noGrp="1"/>
          </p:cNvSpPr>
          <p:nvPr>
            <p:ph type="pic" idx="5"/>
          </p:nvPr>
        </p:nvSpPr>
        <p:spPr>
          <a:xfrm>
            <a:off x="6150864" y="1835333"/>
            <a:ext cx="2788920" cy="283464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40"/>
          <p:cNvSpPr txBox="1">
            <a:spLocks noGrp="1"/>
          </p:cNvSpPr>
          <p:nvPr>
            <p:ph type="body" idx="6"/>
          </p:nvPr>
        </p:nvSpPr>
        <p:spPr>
          <a:xfrm>
            <a:off x="6150864" y="4764024"/>
            <a:ext cx="2788920" cy="43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9" name="Google Shape;359;p40"/>
          <p:cNvSpPr>
            <a:spLocks noGrp="1"/>
          </p:cNvSpPr>
          <p:nvPr>
            <p:ph type="pic" idx="7"/>
          </p:nvPr>
        </p:nvSpPr>
        <p:spPr>
          <a:xfrm>
            <a:off x="9043416" y="1835333"/>
            <a:ext cx="2788920" cy="283464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40"/>
          <p:cNvSpPr txBox="1">
            <a:spLocks noGrp="1"/>
          </p:cNvSpPr>
          <p:nvPr>
            <p:ph type="body" idx="8"/>
          </p:nvPr>
        </p:nvSpPr>
        <p:spPr>
          <a:xfrm>
            <a:off x="9043416" y="4764024"/>
            <a:ext cx="2788920" cy="43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opic Introduction Variant">
  <p:cSld name="Topic Introduction Varia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243242" y="292099"/>
            <a:ext cx="4062057" cy="186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592635" y="292099"/>
            <a:ext cx="7239701" cy="614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Char char="•"/>
              <a:defRPr sz="28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9640" y="6446520"/>
            <a:ext cx="4610100" cy="3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Pics, and 6 Text Boxes">
  <p:cSld name="Title, 6 Pics, and 6 Text Boxes">
    <p:bg>
      <p:bgPr>
        <a:solidFill>
          <a:schemeClr val="lt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59" y="1028377"/>
            <a:ext cx="1148486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1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41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41"/>
          <p:cNvSpPr>
            <a:spLocks noGrp="1"/>
          </p:cNvSpPr>
          <p:nvPr>
            <p:ph type="pic" idx="2"/>
          </p:nvPr>
        </p:nvSpPr>
        <p:spPr>
          <a:xfrm>
            <a:off x="1516380" y="1211176"/>
            <a:ext cx="18288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1"/>
          <p:cNvSpPr txBox="1">
            <a:spLocks noGrp="1"/>
          </p:cNvSpPr>
          <p:nvPr>
            <p:ph type="body" idx="1"/>
          </p:nvPr>
        </p:nvSpPr>
        <p:spPr>
          <a:xfrm>
            <a:off x="830580" y="3056649"/>
            <a:ext cx="3200400" cy="5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7" name="Google Shape;367;p41"/>
          <p:cNvSpPr>
            <a:spLocks noGrp="1"/>
          </p:cNvSpPr>
          <p:nvPr>
            <p:ph type="pic" idx="3"/>
          </p:nvPr>
        </p:nvSpPr>
        <p:spPr>
          <a:xfrm>
            <a:off x="5181600" y="1211176"/>
            <a:ext cx="18288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1"/>
          <p:cNvSpPr txBox="1">
            <a:spLocks noGrp="1"/>
          </p:cNvSpPr>
          <p:nvPr>
            <p:ph type="body" idx="4"/>
          </p:nvPr>
        </p:nvSpPr>
        <p:spPr>
          <a:xfrm>
            <a:off x="4495800" y="3056649"/>
            <a:ext cx="3200400" cy="5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41"/>
          <p:cNvSpPr>
            <a:spLocks noGrp="1"/>
          </p:cNvSpPr>
          <p:nvPr>
            <p:ph type="pic" idx="5"/>
          </p:nvPr>
        </p:nvSpPr>
        <p:spPr>
          <a:xfrm>
            <a:off x="8852916" y="1211176"/>
            <a:ext cx="18288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41"/>
          <p:cNvSpPr txBox="1">
            <a:spLocks noGrp="1"/>
          </p:cNvSpPr>
          <p:nvPr>
            <p:ph type="body" idx="6"/>
          </p:nvPr>
        </p:nvSpPr>
        <p:spPr>
          <a:xfrm>
            <a:off x="8167116" y="3056649"/>
            <a:ext cx="3200400" cy="5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41"/>
          <p:cNvSpPr>
            <a:spLocks noGrp="1"/>
          </p:cNvSpPr>
          <p:nvPr>
            <p:ph type="pic" idx="7"/>
          </p:nvPr>
        </p:nvSpPr>
        <p:spPr>
          <a:xfrm>
            <a:off x="1516380" y="3866132"/>
            <a:ext cx="18288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41"/>
          <p:cNvSpPr txBox="1">
            <a:spLocks noGrp="1"/>
          </p:cNvSpPr>
          <p:nvPr>
            <p:ph type="body" idx="8"/>
          </p:nvPr>
        </p:nvSpPr>
        <p:spPr>
          <a:xfrm>
            <a:off x="830580" y="5704771"/>
            <a:ext cx="3200400" cy="5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3" name="Google Shape;373;p41"/>
          <p:cNvSpPr>
            <a:spLocks noGrp="1"/>
          </p:cNvSpPr>
          <p:nvPr>
            <p:ph type="pic" idx="9"/>
          </p:nvPr>
        </p:nvSpPr>
        <p:spPr>
          <a:xfrm>
            <a:off x="5181600" y="3866132"/>
            <a:ext cx="18288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41"/>
          <p:cNvSpPr txBox="1">
            <a:spLocks noGrp="1"/>
          </p:cNvSpPr>
          <p:nvPr>
            <p:ph type="body" idx="13"/>
          </p:nvPr>
        </p:nvSpPr>
        <p:spPr>
          <a:xfrm>
            <a:off x="4495800" y="5704771"/>
            <a:ext cx="3200400" cy="5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41"/>
          <p:cNvSpPr>
            <a:spLocks noGrp="1"/>
          </p:cNvSpPr>
          <p:nvPr>
            <p:ph type="pic" idx="14"/>
          </p:nvPr>
        </p:nvSpPr>
        <p:spPr>
          <a:xfrm>
            <a:off x="8852916" y="3866132"/>
            <a:ext cx="18288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41"/>
          <p:cNvSpPr txBox="1">
            <a:spLocks noGrp="1"/>
          </p:cNvSpPr>
          <p:nvPr>
            <p:ph type="body" idx="15"/>
          </p:nvPr>
        </p:nvSpPr>
        <p:spPr>
          <a:xfrm>
            <a:off x="8167116" y="5704771"/>
            <a:ext cx="3200400" cy="5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8 pictures">
  <p:cSld name="Title and 8 pictures">
    <p:bg>
      <p:bgPr>
        <a:solidFill>
          <a:schemeClr val="lt1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59" y="1028377"/>
            <a:ext cx="1148486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2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42"/>
          <p:cNvSpPr>
            <a:spLocks noGrp="1"/>
          </p:cNvSpPr>
          <p:nvPr>
            <p:ph type="pic" idx="2"/>
          </p:nvPr>
        </p:nvSpPr>
        <p:spPr>
          <a:xfrm>
            <a:off x="640080" y="1162264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42"/>
          <p:cNvSpPr>
            <a:spLocks noGrp="1"/>
          </p:cNvSpPr>
          <p:nvPr>
            <p:ph type="pic" idx="3"/>
          </p:nvPr>
        </p:nvSpPr>
        <p:spPr>
          <a:xfrm>
            <a:off x="3517392" y="1162264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2"/>
          <p:cNvSpPr>
            <a:spLocks noGrp="1"/>
          </p:cNvSpPr>
          <p:nvPr>
            <p:ph type="pic" idx="4"/>
          </p:nvPr>
        </p:nvSpPr>
        <p:spPr>
          <a:xfrm>
            <a:off x="6394704" y="1162264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2"/>
          <p:cNvSpPr>
            <a:spLocks noGrp="1"/>
          </p:cNvSpPr>
          <p:nvPr>
            <p:ph type="pic" idx="5"/>
          </p:nvPr>
        </p:nvSpPr>
        <p:spPr>
          <a:xfrm>
            <a:off x="9272016" y="1162264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2"/>
          <p:cNvSpPr>
            <a:spLocks noGrp="1"/>
          </p:cNvSpPr>
          <p:nvPr>
            <p:ph type="pic" idx="6"/>
          </p:nvPr>
        </p:nvSpPr>
        <p:spPr>
          <a:xfrm>
            <a:off x="640080" y="3873273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42"/>
          <p:cNvSpPr>
            <a:spLocks noGrp="1"/>
          </p:cNvSpPr>
          <p:nvPr>
            <p:ph type="pic" idx="7"/>
          </p:nvPr>
        </p:nvSpPr>
        <p:spPr>
          <a:xfrm>
            <a:off x="3517392" y="3873273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42"/>
          <p:cNvSpPr>
            <a:spLocks noGrp="1"/>
          </p:cNvSpPr>
          <p:nvPr>
            <p:ph type="pic" idx="8"/>
          </p:nvPr>
        </p:nvSpPr>
        <p:spPr>
          <a:xfrm>
            <a:off x="6394704" y="3873273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42"/>
          <p:cNvSpPr>
            <a:spLocks noGrp="1"/>
          </p:cNvSpPr>
          <p:nvPr>
            <p:ph type="pic" idx="9"/>
          </p:nvPr>
        </p:nvSpPr>
        <p:spPr>
          <a:xfrm>
            <a:off x="9272016" y="3873273"/>
            <a:ext cx="2286000" cy="228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8 Sm Pics, and 8 Text Columns">
  <p:cSld name="Title, 8 Sm Pics, and 8 Text Columns">
    <p:bg>
      <p:bgPr>
        <a:solidFill>
          <a:schemeClr val="lt1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59" y="1028377"/>
            <a:ext cx="1148486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3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2" name="Google Shape;392;p43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43"/>
          <p:cNvSpPr>
            <a:spLocks noGrp="1"/>
          </p:cNvSpPr>
          <p:nvPr>
            <p:ph type="pic" idx="2"/>
          </p:nvPr>
        </p:nvSpPr>
        <p:spPr>
          <a:xfrm>
            <a:off x="960120" y="1272940"/>
            <a:ext cx="1645920" cy="1648911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3"/>
          <p:cNvSpPr txBox="1">
            <a:spLocks noGrp="1"/>
          </p:cNvSpPr>
          <p:nvPr>
            <p:ph type="body" idx="1"/>
          </p:nvPr>
        </p:nvSpPr>
        <p:spPr>
          <a:xfrm>
            <a:off x="388620" y="2976540"/>
            <a:ext cx="278892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5" name="Google Shape;395;p43"/>
          <p:cNvSpPr>
            <a:spLocks noGrp="1"/>
          </p:cNvSpPr>
          <p:nvPr>
            <p:ph type="pic" idx="3"/>
          </p:nvPr>
        </p:nvSpPr>
        <p:spPr>
          <a:xfrm>
            <a:off x="3837432" y="1272940"/>
            <a:ext cx="1645920" cy="1648911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43"/>
          <p:cNvSpPr txBox="1">
            <a:spLocks noGrp="1"/>
          </p:cNvSpPr>
          <p:nvPr>
            <p:ph type="body" idx="4"/>
          </p:nvPr>
        </p:nvSpPr>
        <p:spPr>
          <a:xfrm>
            <a:off x="3265932" y="2976540"/>
            <a:ext cx="278892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7" name="Google Shape;397;p43"/>
          <p:cNvSpPr>
            <a:spLocks noGrp="1"/>
          </p:cNvSpPr>
          <p:nvPr>
            <p:ph type="pic" idx="5"/>
          </p:nvPr>
        </p:nvSpPr>
        <p:spPr>
          <a:xfrm>
            <a:off x="6714744" y="1272940"/>
            <a:ext cx="1645920" cy="1648911"/>
          </a:xfrm>
          <a:prstGeom prst="rect">
            <a:avLst/>
          </a:prstGeom>
          <a:noFill/>
          <a:ln>
            <a:noFill/>
          </a:ln>
        </p:spPr>
      </p:sp>
      <p:sp>
        <p:nvSpPr>
          <p:cNvPr id="398" name="Google Shape;398;p43"/>
          <p:cNvSpPr txBox="1">
            <a:spLocks noGrp="1"/>
          </p:cNvSpPr>
          <p:nvPr>
            <p:ph type="body" idx="6"/>
          </p:nvPr>
        </p:nvSpPr>
        <p:spPr>
          <a:xfrm>
            <a:off x="6143244" y="2976540"/>
            <a:ext cx="278892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9" name="Google Shape;399;p43"/>
          <p:cNvSpPr>
            <a:spLocks noGrp="1"/>
          </p:cNvSpPr>
          <p:nvPr>
            <p:ph type="pic" idx="7"/>
          </p:nvPr>
        </p:nvSpPr>
        <p:spPr>
          <a:xfrm>
            <a:off x="9592056" y="1272940"/>
            <a:ext cx="1645920" cy="1648911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43"/>
          <p:cNvSpPr txBox="1">
            <a:spLocks noGrp="1"/>
          </p:cNvSpPr>
          <p:nvPr>
            <p:ph type="body" idx="8"/>
          </p:nvPr>
        </p:nvSpPr>
        <p:spPr>
          <a:xfrm>
            <a:off x="9020556" y="2976540"/>
            <a:ext cx="278892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1" name="Google Shape;401;p43"/>
          <p:cNvSpPr>
            <a:spLocks noGrp="1"/>
          </p:cNvSpPr>
          <p:nvPr>
            <p:ph type="pic" idx="9"/>
          </p:nvPr>
        </p:nvSpPr>
        <p:spPr>
          <a:xfrm>
            <a:off x="960120" y="3814574"/>
            <a:ext cx="1645920" cy="1648911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3"/>
          <p:cNvSpPr txBox="1">
            <a:spLocks noGrp="1"/>
          </p:cNvSpPr>
          <p:nvPr>
            <p:ph type="body" idx="13"/>
          </p:nvPr>
        </p:nvSpPr>
        <p:spPr>
          <a:xfrm>
            <a:off x="388620" y="5518174"/>
            <a:ext cx="278892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3" name="Google Shape;403;p43"/>
          <p:cNvSpPr>
            <a:spLocks noGrp="1"/>
          </p:cNvSpPr>
          <p:nvPr>
            <p:ph type="pic" idx="14"/>
          </p:nvPr>
        </p:nvSpPr>
        <p:spPr>
          <a:xfrm>
            <a:off x="3837432" y="3814574"/>
            <a:ext cx="1645920" cy="1648911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3"/>
          <p:cNvSpPr txBox="1">
            <a:spLocks noGrp="1"/>
          </p:cNvSpPr>
          <p:nvPr>
            <p:ph type="body" idx="15"/>
          </p:nvPr>
        </p:nvSpPr>
        <p:spPr>
          <a:xfrm>
            <a:off x="3265932" y="5518174"/>
            <a:ext cx="278892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5" name="Google Shape;405;p43"/>
          <p:cNvSpPr>
            <a:spLocks noGrp="1"/>
          </p:cNvSpPr>
          <p:nvPr>
            <p:ph type="pic" idx="16"/>
          </p:nvPr>
        </p:nvSpPr>
        <p:spPr>
          <a:xfrm>
            <a:off x="6714744" y="3814574"/>
            <a:ext cx="1645920" cy="1648911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43"/>
          <p:cNvSpPr txBox="1">
            <a:spLocks noGrp="1"/>
          </p:cNvSpPr>
          <p:nvPr>
            <p:ph type="body" idx="17"/>
          </p:nvPr>
        </p:nvSpPr>
        <p:spPr>
          <a:xfrm>
            <a:off x="6143244" y="5518174"/>
            <a:ext cx="278892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7" name="Google Shape;407;p43"/>
          <p:cNvSpPr>
            <a:spLocks noGrp="1"/>
          </p:cNvSpPr>
          <p:nvPr>
            <p:ph type="pic" idx="18"/>
          </p:nvPr>
        </p:nvSpPr>
        <p:spPr>
          <a:xfrm>
            <a:off x="9592056" y="3814574"/>
            <a:ext cx="1645920" cy="1648911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43"/>
          <p:cNvSpPr txBox="1">
            <a:spLocks noGrp="1"/>
          </p:cNvSpPr>
          <p:nvPr>
            <p:ph type="body" idx="19"/>
          </p:nvPr>
        </p:nvSpPr>
        <p:spPr>
          <a:xfrm>
            <a:off x="9020556" y="5518174"/>
            <a:ext cx="278892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 b="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8 Sm Pics, 8 Headers, and 8 Text Columns">
  <p:cSld name="Title, 8 Sm Pics, 8 Headers, and 8 Text Columns"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44"/>
          <p:cNvGrpSpPr/>
          <p:nvPr/>
        </p:nvGrpSpPr>
        <p:grpSpPr>
          <a:xfrm>
            <a:off x="365759" y="1028377"/>
            <a:ext cx="11484864" cy="4791549"/>
            <a:chOff x="365759" y="1028377"/>
            <a:chExt cx="11484864" cy="4791549"/>
          </a:xfrm>
        </p:grpSpPr>
        <p:pic>
          <p:nvPicPr>
            <p:cNvPr id="411" name="Google Shape;411;p4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88620" y="2816120"/>
              <a:ext cx="11443716" cy="320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4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88620" y="5499886"/>
              <a:ext cx="11443716" cy="320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4" name="Google Shape;414;p44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5" name="Google Shape;415;p44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44"/>
          <p:cNvSpPr>
            <a:spLocks noGrp="1"/>
          </p:cNvSpPr>
          <p:nvPr>
            <p:ph type="pic" idx="2"/>
          </p:nvPr>
        </p:nvSpPr>
        <p:spPr>
          <a:xfrm>
            <a:off x="960120" y="1112520"/>
            <a:ext cx="1645920" cy="1648911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 txBox="1">
            <a:spLocks noGrp="1"/>
          </p:cNvSpPr>
          <p:nvPr>
            <p:ph type="body" idx="1"/>
          </p:nvPr>
        </p:nvSpPr>
        <p:spPr>
          <a:xfrm>
            <a:off x="388620" y="2816120"/>
            <a:ext cx="278892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8" name="Google Shape;418;p44"/>
          <p:cNvSpPr txBox="1">
            <a:spLocks noGrp="1"/>
          </p:cNvSpPr>
          <p:nvPr>
            <p:ph type="body" idx="3"/>
          </p:nvPr>
        </p:nvSpPr>
        <p:spPr>
          <a:xfrm>
            <a:off x="388620" y="3181880"/>
            <a:ext cx="2788920" cy="5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9" name="Google Shape;419;p44"/>
          <p:cNvSpPr>
            <a:spLocks noGrp="1"/>
          </p:cNvSpPr>
          <p:nvPr>
            <p:ph type="pic" idx="4"/>
          </p:nvPr>
        </p:nvSpPr>
        <p:spPr>
          <a:xfrm>
            <a:off x="3837432" y="1112520"/>
            <a:ext cx="1645920" cy="1648911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4"/>
          <p:cNvSpPr txBox="1">
            <a:spLocks noGrp="1"/>
          </p:cNvSpPr>
          <p:nvPr>
            <p:ph type="body" idx="5"/>
          </p:nvPr>
        </p:nvSpPr>
        <p:spPr>
          <a:xfrm>
            <a:off x="3265932" y="2816120"/>
            <a:ext cx="278892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1" name="Google Shape;421;p44"/>
          <p:cNvSpPr txBox="1">
            <a:spLocks noGrp="1"/>
          </p:cNvSpPr>
          <p:nvPr>
            <p:ph type="body" idx="6"/>
          </p:nvPr>
        </p:nvSpPr>
        <p:spPr>
          <a:xfrm>
            <a:off x="3265932" y="3181880"/>
            <a:ext cx="2788920" cy="5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2" name="Google Shape;422;p44"/>
          <p:cNvSpPr>
            <a:spLocks noGrp="1"/>
          </p:cNvSpPr>
          <p:nvPr>
            <p:ph type="pic" idx="7"/>
          </p:nvPr>
        </p:nvSpPr>
        <p:spPr>
          <a:xfrm>
            <a:off x="6714744" y="1112520"/>
            <a:ext cx="1645920" cy="1648911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Google Shape;423;p44"/>
          <p:cNvSpPr txBox="1">
            <a:spLocks noGrp="1"/>
          </p:cNvSpPr>
          <p:nvPr>
            <p:ph type="body" idx="8"/>
          </p:nvPr>
        </p:nvSpPr>
        <p:spPr>
          <a:xfrm>
            <a:off x="6143244" y="2816120"/>
            <a:ext cx="278892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4" name="Google Shape;424;p44"/>
          <p:cNvSpPr txBox="1">
            <a:spLocks noGrp="1"/>
          </p:cNvSpPr>
          <p:nvPr>
            <p:ph type="body" idx="9"/>
          </p:nvPr>
        </p:nvSpPr>
        <p:spPr>
          <a:xfrm>
            <a:off x="6143244" y="3181880"/>
            <a:ext cx="2788920" cy="5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5" name="Google Shape;425;p44"/>
          <p:cNvSpPr>
            <a:spLocks noGrp="1"/>
          </p:cNvSpPr>
          <p:nvPr>
            <p:ph type="pic" idx="13"/>
          </p:nvPr>
        </p:nvSpPr>
        <p:spPr>
          <a:xfrm>
            <a:off x="9592056" y="1112520"/>
            <a:ext cx="1645920" cy="1648911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4"/>
          <p:cNvSpPr txBox="1">
            <a:spLocks noGrp="1"/>
          </p:cNvSpPr>
          <p:nvPr>
            <p:ph type="body" idx="14"/>
          </p:nvPr>
        </p:nvSpPr>
        <p:spPr>
          <a:xfrm>
            <a:off x="9020556" y="2816120"/>
            <a:ext cx="278892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7" name="Google Shape;427;p44"/>
          <p:cNvSpPr txBox="1">
            <a:spLocks noGrp="1"/>
          </p:cNvSpPr>
          <p:nvPr>
            <p:ph type="body" idx="15"/>
          </p:nvPr>
        </p:nvSpPr>
        <p:spPr>
          <a:xfrm>
            <a:off x="9020556" y="3181880"/>
            <a:ext cx="2788920" cy="5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8" name="Google Shape;428;p44"/>
          <p:cNvSpPr>
            <a:spLocks noGrp="1"/>
          </p:cNvSpPr>
          <p:nvPr>
            <p:ph type="pic" idx="16"/>
          </p:nvPr>
        </p:nvSpPr>
        <p:spPr>
          <a:xfrm>
            <a:off x="960120" y="3814574"/>
            <a:ext cx="1645920" cy="1648911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4"/>
          <p:cNvSpPr txBox="1">
            <a:spLocks noGrp="1"/>
          </p:cNvSpPr>
          <p:nvPr>
            <p:ph type="body" idx="17"/>
          </p:nvPr>
        </p:nvSpPr>
        <p:spPr>
          <a:xfrm>
            <a:off x="388620" y="5518174"/>
            <a:ext cx="278892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0" name="Google Shape;430;p44"/>
          <p:cNvSpPr txBox="1">
            <a:spLocks noGrp="1"/>
          </p:cNvSpPr>
          <p:nvPr>
            <p:ph type="body" idx="18"/>
          </p:nvPr>
        </p:nvSpPr>
        <p:spPr>
          <a:xfrm>
            <a:off x="388620" y="5864908"/>
            <a:ext cx="2788920" cy="5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44"/>
          <p:cNvSpPr>
            <a:spLocks noGrp="1"/>
          </p:cNvSpPr>
          <p:nvPr>
            <p:ph type="pic" idx="19"/>
          </p:nvPr>
        </p:nvSpPr>
        <p:spPr>
          <a:xfrm>
            <a:off x="3837432" y="3814574"/>
            <a:ext cx="1645920" cy="1648911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4"/>
          <p:cNvSpPr txBox="1">
            <a:spLocks noGrp="1"/>
          </p:cNvSpPr>
          <p:nvPr>
            <p:ph type="body" idx="20"/>
          </p:nvPr>
        </p:nvSpPr>
        <p:spPr>
          <a:xfrm>
            <a:off x="3265932" y="5518174"/>
            <a:ext cx="278892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3" name="Google Shape;433;p44"/>
          <p:cNvSpPr txBox="1">
            <a:spLocks noGrp="1"/>
          </p:cNvSpPr>
          <p:nvPr>
            <p:ph type="body" idx="21"/>
          </p:nvPr>
        </p:nvSpPr>
        <p:spPr>
          <a:xfrm>
            <a:off x="3265932" y="5864908"/>
            <a:ext cx="2788920" cy="5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4" name="Google Shape;434;p44"/>
          <p:cNvSpPr>
            <a:spLocks noGrp="1"/>
          </p:cNvSpPr>
          <p:nvPr>
            <p:ph type="pic" idx="22"/>
          </p:nvPr>
        </p:nvSpPr>
        <p:spPr>
          <a:xfrm>
            <a:off x="6714744" y="3814574"/>
            <a:ext cx="1645920" cy="1648911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4"/>
          <p:cNvSpPr txBox="1">
            <a:spLocks noGrp="1"/>
          </p:cNvSpPr>
          <p:nvPr>
            <p:ph type="body" idx="23"/>
          </p:nvPr>
        </p:nvSpPr>
        <p:spPr>
          <a:xfrm>
            <a:off x="6143244" y="5518174"/>
            <a:ext cx="278892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6" name="Google Shape;436;p44"/>
          <p:cNvSpPr txBox="1">
            <a:spLocks noGrp="1"/>
          </p:cNvSpPr>
          <p:nvPr>
            <p:ph type="body" idx="24"/>
          </p:nvPr>
        </p:nvSpPr>
        <p:spPr>
          <a:xfrm>
            <a:off x="6143244" y="5864908"/>
            <a:ext cx="2788920" cy="5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44"/>
          <p:cNvSpPr>
            <a:spLocks noGrp="1"/>
          </p:cNvSpPr>
          <p:nvPr>
            <p:ph type="pic" idx="25"/>
          </p:nvPr>
        </p:nvSpPr>
        <p:spPr>
          <a:xfrm>
            <a:off x="9592056" y="3814574"/>
            <a:ext cx="1645920" cy="1648911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44"/>
          <p:cNvSpPr txBox="1">
            <a:spLocks noGrp="1"/>
          </p:cNvSpPr>
          <p:nvPr>
            <p:ph type="body" idx="26"/>
          </p:nvPr>
        </p:nvSpPr>
        <p:spPr>
          <a:xfrm>
            <a:off x="9020556" y="5518174"/>
            <a:ext cx="278892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9" name="Google Shape;439;p44"/>
          <p:cNvSpPr txBox="1">
            <a:spLocks noGrp="1"/>
          </p:cNvSpPr>
          <p:nvPr>
            <p:ph type="body" idx="27"/>
          </p:nvPr>
        </p:nvSpPr>
        <p:spPr>
          <a:xfrm>
            <a:off x="9020556" y="5864908"/>
            <a:ext cx="2788920" cy="5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2" name="Google Shape;442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59" y="1028377"/>
            <a:ext cx="1148486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5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Blank">
  <p:cSld name="Title Only Blank">
    <p:bg>
      <p:bgPr>
        <a:solidFill>
          <a:schemeClr val="lt1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6" name="Google Shape;446;p46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ull Bleed Image">
  <p:cSld name="Title and Full Bleed Image">
    <p:bg>
      <p:bgPr>
        <a:solidFill>
          <a:schemeClr val="lt1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7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" name="Google Shape;449;p47"/>
          <p:cNvSpPr txBox="1">
            <a:spLocks noGrp="1"/>
          </p:cNvSpPr>
          <p:nvPr>
            <p:ph type="title"/>
          </p:nvPr>
        </p:nvSpPr>
        <p:spPr>
          <a:xfrm>
            <a:off x="0" y="154244"/>
            <a:ext cx="12192000" cy="2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Font typeface="Play"/>
              <a:buNone/>
              <a:defRPr sz="16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47"/>
          <p:cNvSpPr>
            <a:spLocks noGrp="1"/>
          </p:cNvSpPr>
          <p:nvPr>
            <p:ph type="pic" idx="2"/>
          </p:nvPr>
        </p:nvSpPr>
        <p:spPr>
          <a:xfrm>
            <a:off x="0" y="444499"/>
            <a:ext cx="12192000" cy="597926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C-Vertical-Question">
  <p:cSld name="KC-Vertical-Ques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8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3" name="Google Shape;453;p48"/>
          <p:cNvSpPr txBox="1">
            <a:spLocks noGrp="1"/>
          </p:cNvSpPr>
          <p:nvPr>
            <p:ph type="title"/>
          </p:nvPr>
        </p:nvSpPr>
        <p:spPr>
          <a:xfrm>
            <a:off x="365760" y="299526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48"/>
          <p:cNvSpPr txBox="1">
            <a:spLocks noGrp="1"/>
          </p:cNvSpPr>
          <p:nvPr>
            <p:ph type="body" idx="1"/>
          </p:nvPr>
        </p:nvSpPr>
        <p:spPr>
          <a:xfrm>
            <a:off x="365760" y="1039813"/>
            <a:ext cx="4162425" cy="540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5" name="Google Shape;455;p48"/>
          <p:cNvSpPr txBox="1">
            <a:spLocks noGrp="1"/>
          </p:cNvSpPr>
          <p:nvPr>
            <p:ph type="body" idx="2"/>
          </p:nvPr>
        </p:nvSpPr>
        <p:spPr>
          <a:xfrm>
            <a:off x="4519613" y="1033463"/>
            <a:ext cx="925512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p48"/>
          <p:cNvSpPr txBox="1">
            <a:spLocks noGrp="1"/>
          </p:cNvSpPr>
          <p:nvPr>
            <p:ph type="body" idx="3"/>
          </p:nvPr>
        </p:nvSpPr>
        <p:spPr>
          <a:xfrm>
            <a:off x="5445125" y="1039813"/>
            <a:ext cx="3005138" cy="31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p48"/>
          <p:cNvSpPr txBox="1">
            <a:spLocks noGrp="1"/>
          </p:cNvSpPr>
          <p:nvPr>
            <p:ph type="body" idx="4"/>
          </p:nvPr>
        </p:nvSpPr>
        <p:spPr>
          <a:xfrm>
            <a:off x="4530343" y="1344168"/>
            <a:ext cx="914781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8" name="Google Shape;458;p48"/>
          <p:cNvSpPr txBox="1">
            <a:spLocks noGrp="1"/>
          </p:cNvSpPr>
          <p:nvPr>
            <p:ph type="body" idx="5"/>
          </p:nvPr>
        </p:nvSpPr>
        <p:spPr>
          <a:xfrm>
            <a:off x="5431536" y="1344168"/>
            <a:ext cx="672084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9" name="Google Shape;459;p48"/>
          <p:cNvSpPr txBox="1">
            <a:spLocks noGrp="1"/>
          </p:cNvSpPr>
          <p:nvPr>
            <p:ph type="body" idx="6"/>
          </p:nvPr>
        </p:nvSpPr>
        <p:spPr>
          <a:xfrm>
            <a:off x="4526280" y="2194560"/>
            <a:ext cx="91440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0" name="Google Shape;460;p48"/>
          <p:cNvSpPr txBox="1">
            <a:spLocks noGrp="1"/>
          </p:cNvSpPr>
          <p:nvPr>
            <p:ph type="body" idx="7"/>
          </p:nvPr>
        </p:nvSpPr>
        <p:spPr>
          <a:xfrm>
            <a:off x="5431536" y="2194560"/>
            <a:ext cx="672084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1" name="Google Shape;461;p48"/>
          <p:cNvSpPr txBox="1">
            <a:spLocks noGrp="1"/>
          </p:cNvSpPr>
          <p:nvPr>
            <p:ph type="body" idx="8"/>
          </p:nvPr>
        </p:nvSpPr>
        <p:spPr>
          <a:xfrm>
            <a:off x="4526280" y="3035808"/>
            <a:ext cx="91440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2" name="Google Shape;462;p48"/>
          <p:cNvSpPr txBox="1">
            <a:spLocks noGrp="1"/>
          </p:cNvSpPr>
          <p:nvPr>
            <p:ph type="body" idx="9"/>
          </p:nvPr>
        </p:nvSpPr>
        <p:spPr>
          <a:xfrm>
            <a:off x="5431536" y="3035808"/>
            <a:ext cx="672084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3" name="Google Shape;463;p48"/>
          <p:cNvSpPr txBox="1">
            <a:spLocks noGrp="1"/>
          </p:cNvSpPr>
          <p:nvPr>
            <p:ph type="body" idx="13"/>
          </p:nvPr>
        </p:nvSpPr>
        <p:spPr>
          <a:xfrm>
            <a:off x="4526280" y="3877056"/>
            <a:ext cx="91440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4" name="Google Shape;464;p48"/>
          <p:cNvSpPr txBox="1">
            <a:spLocks noGrp="1"/>
          </p:cNvSpPr>
          <p:nvPr>
            <p:ph type="body" idx="14"/>
          </p:nvPr>
        </p:nvSpPr>
        <p:spPr>
          <a:xfrm>
            <a:off x="5431536" y="3877056"/>
            <a:ext cx="672084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5" name="Google Shape;465;p48"/>
          <p:cNvSpPr txBox="1">
            <a:spLocks noGrp="1"/>
          </p:cNvSpPr>
          <p:nvPr>
            <p:ph type="body" idx="15"/>
          </p:nvPr>
        </p:nvSpPr>
        <p:spPr>
          <a:xfrm>
            <a:off x="4526280" y="4727448"/>
            <a:ext cx="91440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6" name="Google Shape;466;p48"/>
          <p:cNvSpPr txBox="1">
            <a:spLocks noGrp="1"/>
          </p:cNvSpPr>
          <p:nvPr>
            <p:ph type="body" idx="16"/>
          </p:nvPr>
        </p:nvSpPr>
        <p:spPr>
          <a:xfrm>
            <a:off x="5431536" y="4727448"/>
            <a:ext cx="672084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7" name="Google Shape;467;p48"/>
          <p:cNvSpPr txBox="1">
            <a:spLocks noGrp="1"/>
          </p:cNvSpPr>
          <p:nvPr>
            <p:ph type="body" idx="17"/>
          </p:nvPr>
        </p:nvSpPr>
        <p:spPr>
          <a:xfrm>
            <a:off x="4526280" y="5568696"/>
            <a:ext cx="91440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8" name="Google Shape;468;p48"/>
          <p:cNvSpPr txBox="1">
            <a:spLocks noGrp="1"/>
          </p:cNvSpPr>
          <p:nvPr>
            <p:ph type="body" idx="18"/>
          </p:nvPr>
        </p:nvSpPr>
        <p:spPr>
          <a:xfrm>
            <a:off x="5431536" y="5568696"/>
            <a:ext cx="672084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69" name="Google Shape;46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9983" y="6446520"/>
            <a:ext cx="4610100" cy="3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C-Vert-Option2">
  <p:cSld name="KC-Vert-Option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2" name="Google Shape;472;p49"/>
          <p:cNvSpPr txBox="1">
            <a:spLocks noGrp="1"/>
          </p:cNvSpPr>
          <p:nvPr>
            <p:ph type="title"/>
          </p:nvPr>
        </p:nvSpPr>
        <p:spPr>
          <a:xfrm>
            <a:off x="365760" y="299526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49"/>
          <p:cNvSpPr txBox="1">
            <a:spLocks noGrp="1"/>
          </p:cNvSpPr>
          <p:nvPr>
            <p:ph type="body" idx="1"/>
          </p:nvPr>
        </p:nvSpPr>
        <p:spPr>
          <a:xfrm>
            <a:off x="365760" y="1039813"/>
            <a:ext cx="4162425" cy="540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 sz="2400">
                <a:solidFill>
                  <a:srgbClr val="232F3E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4" name="Google Shape;474;p49"/>
          <p:cNvSpPr txBox="1">
            <a:spLocks noGrp="1"/>
          </p:cNvSpPr>
          <p:nvPr>
            <p:ph type="body" idx="2"/>
          </p:nvPr>
        </p:nvSpPr>
        <p:spPr>
          <a:xfrm>
            <a:off x="4519613" y="1033463"/>
            <a:ext cx="925512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5" name="Google Shape;475;p49"/>
          <p:cNvSpPr txBox="1">
            <a:spLocks noGrp="1"/>
          </p:cNvSpPr>
          <p:nvPr>
            <p:ph type="body" idx="3"/>
          </p:nvPr>
        </p:nvSpPr>
        <p:spPr>
          <a:xfrm>
            <a:off x="5445125" y="1039813"/>
            <a:ext cx="3005138" cy="31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6" name="Google Shape;476;p49"/>
          <p:cNvSpPr txBox="1">
            <a:spLocks noGrp="1"/>
          </p:cNvSpPr>
          <p:nvPr>
            <p:ph type="body" idx="4"/>
          </p:nvPr>
        </p:nvSpPr>
        <p:spPr>
          <a:xfrm>
            <a:off x="4530343" y="1344168"/>
            <a:ext cx="914781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7" name="Google Shape;477;p49"/>
          <p:cNvSpPr txBox="1">
            <a:spLocks noGrp="1"/>
          </p:cNvSpPr>
          <p:nvPr>
            <p:ph type="body" idx="5"/>
          </p:nvPr>
        </p:nvSpPr>
        <p:spPr>
          <a:xfrm>
            <a:off x="5431536" y="1344168"/>
            <a:ext cx="672084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8" name="Google Shape;478;p49"/>
          <p:cNvSpPr txBox="1">
            <a:spLocks noGrp="1"/>
          </p:cNvSpPr>
          <p:nvPr>
            <p:ph type="body" idx="6"/>
          </p:nvPr>
        </p:nvSpPr>
        <p:spPr>
          <a:xfrm>
            <a:off x="4526280" y="2194560"/>
            <a:ext cx="91440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9" name="Google Shape;479;p49"/>
          <p:cNvSpPr txBox="1">
            <a:spLocks noGrp="1"/>
          </p:cNvSpPr>
          <p:nvPr>
            <p:ph type="body" idx="7"/>
          </p:nvPr>
        </p:nvSpPr>
        <p:spPr>
          <a:xfrm>
            <a:off x="5431536" y="2194560"/>
            <a:ext cx="672084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0" name="Google Shape;480;p49"/>
          <p:cNvSpPr txBox="1">
            <a:spLocks noGrp="1"/>
          </p:cNvSpPr>
          <p:nvPr>
            <p:ph type="body" idx="8"/>
          </p:nvPr>
        </p:nvSpPr>
        <p:spPr>
          <a:xfrm>
            <a:off x="4526280" y="3035808"/>
            <a:ext cx="91440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1" name="Google Shape;481;p49"/>
          <p:cNvSpPr txBox="1">
            <a:spLocks noGrp="1"/>
          </p:cNvSpPr>
          <p:nvPr>
            <p:ph type="body" idx="9"/>
          </p:nvPr>
        </p:nvSpPr>
        <p:spPr>
          <a:xfrm>
            <a:off x="5431536" y="3035808"/>
            <a:ext cx="672084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2" name="Google Shape;482;p49"/>
          <p:cNvSpPr txBox="1">
            <a:spLocks noGrp="1"/>
          </p:cNvSpPr>
          <p:nvPr>
            <p:ph type="body" idx="13"/>
          </p:nvPr>
        </p:nvSpPr>
        <p:spPr>
          <a:xfrm>
            <a:off x="4526280" y="3877056"/>
            <a:ext cx="91440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3" name="Google Shape;483;p49"/>
          <p:cNvSpPr txBox="1">
            <a:spLocks noGrp="1"/>
          </p:cNvSpPr>
          <p:nvPr>
            <p:ph type="body" idx="14"/>
          </p:nvPr>
        </p:nvSpPr>
        <p:spPr>
          <a:xfrm>
            <a:off x="5431536" y="3877056"/>
            <a:ext cx="672084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4" name="Google Shape;484;p49"/>
          <p:cNvSpPr txBox="1">
            <a:spLocks noGrp="1"/>
          </p:cNvSpPr>
          <p:nvPr>
            <p:ph type="body" idx="15"/>
          </p:nvPr>
        </p:nvSpPr>
        <p:spPr>
          <a:xfrm>
            <a:off x="4526280" y="4727448"/>
            <a:ext cx="91440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5" name="Google Shape;485;p49"/>
          <p:cNvSpPr txBox="1">
            <a:spLocks noGrp="1"/>
          </p:cNvSpPr>
          <p:nvPr>
            <p:ph type="body" idx="16"/>
          </p:nvPr>
        </p:nvSpPr>
        <p:spPr>
          <a:xfrm>
            <a:off x="5431536" y="4727448"/>
            <a:ext cx="672084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6" name="Google Shape;486;p49"/>
          <p:cNvSpPr txBox="1">
            <a:spLocks noGrp="1"/>
          </p:cNvSpPr>
          <p:nvPr>
            <p:ph type="body" idx="17"/>
          </p:nvPr>
        </p:nvSpPr>
        <p:spPr>
          <a:xfrm>
            <a:off x="4526280" y="5568696"/>
            <a:ext cx="91440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7" name="Google Shape;487;p49"/>
          <p:cNvSpPr txBox="1">
            <a:spLocks noGrp="1"/>
          </p:cNvSpPr>
          <p:nvPr>
            <p:ph type="body" idx="18"/>
          </p:nvPr>
        </p:nvSpPr>
        <p:spPr>
          <a:xfrm>
            <a:off x="5431536" y="5568696"/>
            <a:ext cx="672084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C-Vertical-Answer">
  <p:cSld name="KC-Vertical-Answ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0" name="Google Shape;490;p50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50"/>
          <p:cNvSpPr txBox="1">
            <a:spLocks noGrp="1"/>
          </p:cNvSpPr>
          <p:nvPr>
            <p:ph type="body" idx="1"/>
          </p:nvPr>
        </p:nvSpPr>
        <p:spPr>
          <a:xfrm>
            <a:off x="365760" y="1042416"/>
            <a:ext cx="4160520" cy="540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2" name="Google Shape;492;p50"/>
          <p:cNvSpPr txBox="1">
            <a:spLocks noGrp="1"/>
          </p:cNvSpPr>
          <p:nvPr>
            <p:ph type="body" idx="2"/>
          </p:nvPr>
        </p:nvSpPr>
        <p:spPr>
          <a:xfrm>
            <a:off x="4517136" y="1033272"/>
            <a:ext cx="7611111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3" name="Google Shape;493;p50"/>
          <p:cNvSpPr txBox="1">
            <a:spLocks noGrp="1"/>
          </p:cNvSpPr>
          <p:nvPr>
            <p:ph type="body" idx="3"/>
          </p:nvPr>
        </p:nvSpPr>
        <p:spPr>
          <a:xfrm>
            <a:off x="5430794" y="1420597"/>
            <a:ext cx="6723145" cy="495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94" name="Google Shape;494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9983" y="6446520"/>
            <a:ext cx="4610100" cy="3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57200" y="1256247"/>
            <a:ext cx="7998031" cy="404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457200" y="5305425"/>
            <a:ext cx="7997825" cy="1141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  <a:defRPr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9983" y="6446520"/>
            <a:ext cx="4610100" cy="3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C-Vert-Ans-Option2">
  <p:cSld name="KC-Vert-Ans-Option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1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7" name="Google Shape;497;p51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51"/>
          <p:cNvSpPr txBox="1">
            <a:spLocks noGrp="1"/>
          </p:cNvSpPr>
          <p:nvPr>
            <p:ph type="body" idx="1"/>
          </p:nvPr>
        </p:nvSpPr>
        <p:spPr>
          <a:xfrm>
            <a:off x="365760" y="1042416"/>
            <a:ext cx="4160520" cy="540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Font typeface="Arial"/>
              <a:buNone/>
              <a:defRPr sz="24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9" name="Google Shape;499;p51"/>
          <p:cNvSpPr txBox="1">
            <a:spLocks noGrp="1"/>
          </p:cNvSpPr>
          <p:nvPr>
            <p:ph type="body" idx="2"/>
          </p:nvPr>
        </p:nvSpPr>
        <p:spPr>
          <a:xfrm>
            <a:off x="4517136" y="1033272"/>
            <a:ext cx="7607808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0" name="Google Shape;500;p51"/>
          <p:cNvSpPr txBox="1">
            <a:spLocks noGrp="1"/>
          </p:cNvSpPr>
          <p:nvPr>
            <p:ph type="body" idx="3"/>
          </p:nvPr>
        </p:nvSpPr>
        <p:spPr>
          <a:xfrm>
            <a:off x="5431536" y="1417320"/>
            <a:ext cx="6720840" cy="495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A-Horizontal">
  <p:cSld name="QA-Horizontal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2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3" name="Google Shape;503;p52"/>
          <p:cNvSpPr txBox="1">
            <a:spLocks noGrp="1"/>
          </p:cNvSpPr>
          <p:nvPr>
            <p:ph type="title"/>
          </p:nvPr>
        </p:nvSpPr>
        <p:spPr>
          <a:xfrm>
            <a:off x="182880" y="301752"/>
            <a:ext cx="1146657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52"/>
          <p:cNvSpPr txBox="1">
            <a:spLocks noGrp="1"/>
          </p:cNvSpPr>
          <p:nvPr>
            <p:ph type="body" idx="1"/>
          </p:nvPr>
        </p:nvSpPr>
        <p:spPr>
          <a:xfrm>
            <a:off x="179238" y="1185497"/>
            <a:ext cx="5472261" cy="116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5" name="Google Shape;505;p52"/>
          <p:cNvSpPr txBox="1">
            <a:spLocks noGrp="1"/>
          </p:cNvSpPr>
          <p:nvPr>
            <p:ph type="body" idx="2"/>
          </p:nvPr>
        </p:nvSpPr>
        <p:spPr>
          <a:xfrm>
            <a:off x="5651500" y="1185497"/>
            <a:ext cx="6400840" cy="116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6" name="Google Shape;506;p52"/>
          <p:cNvSpPr txBox="1">
            <a:spLocks noGrp="1"/>
          </p:cNvSpPr>
          <p:nvPr>
            <p:ph type="body" idx="3"/>
          </p:nvPr>
        </p:nvSpPr>
        <p:spPr>
          <a:xfrm>
            <a:off x="179237" y="2526456"/>
            <a:ext cx="5472261" cy="116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7" name="Google Shape;507;p52"/>
          <p:cNvSpPr txBox="1">
            <a:spLocks noGrp="1"/>
          </p:cNvSpPr>
          <p:nvPr>
            <p:ph type="body" idx="4"/>
          </p:nvPr>
        </p:nvSpPr>
        <p:spPr>
          <a:xfrm>
            <a:off x="5651499" y="2526456"/>
            <a:ext cx="6400840" cy="116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8" name="Google Shape;508;p52"/>
          <p:cNvSpPr txBox="1">
            <a:spLocks noGrp="1"/>
          </p:cNvSpPr>
          <p:nvPr>
            <p:ph type="body" idx="5"/>
          </p:nvPr>
        </p:nvSpPr>
        <p:spPr>
          <a:xfrm>
            <a:off x="179237" y="3883100"/>
            <a:ext cx="5472261" cy="116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9" name="Google Shape;509;p52"/>
          <p:cNvSpPr txBox="1">
            <a:spLocks noGrp="1"/>
          </p:cNvSpPr>
          <p:nvPr>
            <p:ph type="body" idx="6"/>
          </p:nvPr>
        </p:nvSpPr>
        <p:spPr>
          <a:xfrm>
            <a:off x="5651499" y="3883100"/>
            <a:ext cx="6400840" cy="116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0" name="Google Shape;510;p52"/>
          <p:cNvSpPr txBox="1">
            <a:spLocks noGrp="1"/>
          </p:cNvSpPr>
          <p:nvPr>
            <p:ph type="body" idx="7"/>
          </p:nvPr>
        </p:nvSpPr>
        <p:spPr>
          <a:xfrm>
            <a:off x="179236" y="5239557"/>
            <a:ext cx="5472261" cy="116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1" name="Google Shape;511;p52"/>
          <p:cNvSpPr txBox="1">
            <a:spLocks noGrp="1"/>
          </p:cNvSpPr>
          <p:nvPr>
            <p:ph type="body" idx="8"/>
          </p:nvPr>
        </p:nvSpPr>
        <p:spPr>
          <a:xfrm>
            <a:off x="5651498" y="5239557"/>
            <a:ext cx="6400840" cy="116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12" name="Google Shape;51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9983" y="6446520"/>
            <a:ext cx="4610100" cy="3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A-Horz-Option2">
  <p:cSld name="QA-Horz-Option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3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5" name="Google Shape;515;p53"/>
          <p:cNvSpPr txBox="1">
            <a:spLocks noGrp="1"/>
          </p:cNvSpPr>
          <p:nvPr>
            <p:ph type="title"/>
          </p:nvPr>
        </p:nvSpPr>
        <p:spPr>
          <a:xfrm>
            <a:off x="182880" y="301752"/>
            <a:ext cx="11466576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53"/>
          <p:cNvSpPr txBox="1">
            <a:spLocks noGrp="1"/>
          </p:cNvSpPr>
          <p:nvPr>
            <p:ph type="body" idx="1"/>
          </p:nvPr>
        </p:nvSpPr>
        <p:spPr>
          <a:xfrm>
            <a:off x="179238" y="1185497"/>
            <a:ext cx="5472261" cy="116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Font typeface="Arial"/>
              <a:buNone/>
              <a:defRPr sz="20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7" name="Google Shape;517;p53"/>
          <p:cNvSpPr txBox="1">
            <a:spLocks noGrp="1"/>
          </p:cNvSpPr>
          <p:nvPr>
            <p:ph type="body" idx="2"/>
          </p:nvPr>
        </p:nvSpPr>
        <p:spPr>
          <a:xfrm>
            <a:off x="5651500" y="1185497"/>
            <a:ext cx="6400840" cy="116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8" name="Google Shape;518;p53"/>
          <p:cNvSpPr txBox="1">
            <a:spLocks noGrp="1"/>
          </p:cNvSpPr>
          <p:nvPr>
            <p:ph type="body" idx="3"/>
          </p:nvPr>
        </p:nvSpPr>
        <p:spPr>
          <a:xfrm>
            <a:off x="179237" y="2526456"/>
            <a:ext cx="5472261" cy="116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Font typeface="Arial"/>
              <a:buNone/>
              <a:defRPr sz="20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9" name="Google Shape;519;p53"/>
          <p:cNvSpPr txBox="1">
            <a:spLocks noGrp="1"/>
          </p:cNvSpPr>
          <p:nvPr>
            <p:ph type="body" idx="4"/>
          </p:nvPr>
        </p:nvSpPr>
        <p:spPr>
          <a:xfrm>
            <a:off x="5651499" y="2526456"/>
            <a:ext cx="6400840" cy="116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0" name="Google Shape;520;p53"/>
          <p:cNvSpPr txBox="1">
            <a:spLocks noGrp="1"/>
          </p:cNvSpPr>
          <p:nvPr>
            <p:ph type="body" idx="5"/>
          </p:nvPr>
        </p:nvSpPr>
        <p:spPr>
          <a:xfrm>
            <a:off x="179237" y="3883100"/>
            <a:ext cx="5472261" cy="116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Font typeface="Arial"/>
              <a:buNone/>
              <a:defRPr sz="20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" name="Google Shape;521;p53"/>
          <p:cNvSpPr txBox="1">
            <a:spLocks noGrp="1"/>
          </p:cNvSpPr>
          <p:nvPr>
            <p:ph type="body" idx="6"/>
          </p:nvPr>
        </p:nvSpPr>
        <p:spPr>
          <a:xfrm>
            <a:off x="5651499" y="3883100"/>
            <a:ext cx="6400840" cy="116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2" name="Google Shape;522;p53"/>
          <p:cNvSpPr txBox="1">
            <a:spLocks noGrp="1"/>
          </p:cNvSpPr>
          <p:nvPr>
            <p:ph type="body" idx="7"/>
          </p:nvPr>
        </p:nvSpPr>
        <p:spPr>
          <a:xfrm>
            <a:off x="179236" y="5239557"/>
            <a:ext cx="5472261" cy="116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Font typeface="Arial"/>
              <a:buNone/>
              <a:defRPr sz="20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3" name="Google Shape;523;p53"/>
          <p:cNvSpPr txBox="1">
            <a:spLocks noGrp="1"/>
          </p:cNvSpPr>
          <p:nvPr>
            <p:ph type="body" idx="8"/>
          </p:nvPr>
        </p:nvSpPr>
        <p:spPr>
          <a:xfrm>
            <a:off x="5651498" y="5239557"/>
            <a:ext cx="6400840" cy="116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C-Horizontal-Question">
  <p:cSld name="KC-Horizontal-Ques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6" name="Google Shape;526;p54"/>
          <p:cNvSpPr txBox="1">
            <a:spLocks noGrp="1"/>
          </p:cNvSpPr>
          <p:nvPr>
            <p:ph type="title"/>
          </p:nvPr>
        </p:nvSpPr>
        <p:spPr>
          <a:xfrm>
            <a:off x="179238" y="179881"/>
            <a:ext cx="11855445" cy="49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54"/>
          <p:cNvSpPr txBox="1">
            <a:spLocks noGrp="1"/>
          </p:cNvSpPr>
          <p:nvPr>
            <p:ph type="body" idx="1"/>
          </p:nvPr>
        </p:nvSpPr>
        <p:spPr>
          <a:xfrm>
            <a:off x="179237" y="697780"/>
            <a:ext cx="11855445" cy="132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8" name="Google Shape;528;p54"/>
          <p:cNvSpPr txBox="1">
            <a:spLocks noGrp="1"/>
          </p:cNvSpPr>
          <p:nvPr>
            <p:ph type="body" idx="2"/>
          </p:nvPr>
        </p:nvSpPr>
        <p:spPr>
          <a:xfrm>
            <a:off x="0" y="2026663"/>
            <a:ext cx="887413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9" name="Google Shape;529;p54"/>
          <p:cNvSpPr txBox="1">
            <a:spLocks noGrp="1"/>
          </p:cNvSpPr>
          <p:nvPr>
            <p:ph type="body" idx="3"/>
          </p:nvPr>
        </p:nvSpPr>
        <p:spPr>
          <a:xfrm>
            <a:off x="907950" y="2026663"/>
            <a:ext cx="10737865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0" name="Google Shape;530;p54"/>
          <p:cNvSpPr txBox="1">
            <a:spLocks noGrp="1"/>
          </p:cNvSpPr>
          <p:nvPr>
            <p:ph type="body" idx="4"/>
          </p:nvPr>
        </p:nvSpPr>
        <p:spPr>
          <a:xfrm>
            <a:off x="1" y="2344127"/>
            <a:ext cx="888136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1" name="Google Shape;531;p54"/>
          <p:cNvSpPr txBox="1">
            <a:spLocks noGrp="1"/>
          </p:cNvSpPr>
          <p:nvPr>
            <p:ph type="body" idx="5"/>
          </p:nvPr>
        </p:nvSpPr>
        <p:spPr>
          <a:xfrm>
            <a:off x="907950" y="2344127"/>
            <a:ext cx="1123325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2" name="Google Shape;532;p54"/>
          <p:cNvSpPr txBox="1">
            <a:spLocks noGrp="1"/>
          </p:cNvSpPr>
          <p:nvPr>
            <p:ph type="body" idx="6"/>
          </p:nvPr>
        </p:nvSpPr>
        <p:spPr>
          <a:xfrm>
            <a:off x="1" y="3017609"/>
            <a:ext cx="888136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3" name="Google Shape;533;p54"/>
          <p:cNvSpPr txBox="1">
            <a:spLocks noGrp="1"/>
          </p:cNvSpPr>
          <p:nvPr>
            <p:ph type="body" idx="7"/>
          </p:nvPr>
        </p:nvSpPr>
        <p:spPr>
          <a:xfrm>
            <a:off x="907950" y="3017609"/>
            <a:ext cx="1123325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4" name="Google Shape;534;p54"/>
          <p:cNvSpPr txBox="1">
            <a:spLocks noGrp="1"/>
          </p:cNvSpPr>
          <p:nvPr>
            <p:ph type="body" idx="8"/>
          </p:nvPr>
        </p:nvSpPr>
        <p:spPr>
          <a:xfrm>
            <a:off x="1" y="3691091"/>
            <a:ext cx="888136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5" name="Google Shape;535;p54"/>
          <p:cNvSpPr txBox="1">
            <a:spLocks noGrp="1"/>
          </p:cNvSpPr>
          <p:nvPr>
            <p:ph type="body" idx="9"/>
          </p:nvPr>
        </p:nvSpPr>
        <p:spPr>
          <a:xfrm>
            <a:off x="907950" y="3691091"/>
            <a:ext cx="1123325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6" name="Google Shape;536;p54"/>
          <p:cNvSpPr txBox="1">
            <a:spLocks noGrp="1"/>
          </p:cNvSpPr>
          <p:nvPr>
            <p:ph type="body" idx="13"/>
          </p:nvPr>
        </p:nvSpPr>
        <p:spPr>
          <a:xfrm>
            <a:off x="1" y="4364573"/>
            <a:ext cx="888136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7" name="Google Shape;537;p54"/>
          <p:cNvSpPr txBox="1">
            <a:spLocks noGrp="1"/>
          </p:cNvSpPr>
          <p:nvPr>
            <p:ph type="body" idx="14"/>
          </p:nvPr>
        </p:nvSpPr>
        <p:spPr>
          <a:xfrm>
            <a:off x="907950" y="4364573"/>
            <a:ext cx="1123325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8" name="Google Shape;538;p54"/>
          <p:cNvSpPr txBox="1">
            <a:spLocks noGrp="1"/>
          </p:cNvSpPr>
          <p:nvPr>
            <p:ph type="body" idx="15"/>
          </p:nvPr>
        </p:nvSpPr>
        <p:spPr>
          <a:xfrm>
            <a:off x="1" y="5038055"/>
            <a:ext cx="888136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9" name="Google Shape;539;p54"/>
          <p:cNvSpPr txBox="1">
            <a:spLocks noGrp="1"/>
          </p:cNvSpPr>
          <p:nvPr>
            <p:ph type="body" idx="16"/>
          </p:nvPr>
        </p:nvSpPr>
        <p:spPr>
          <a:xfrm>
            <a:off x="907950" y="5038055"/>
            <a:ext cx="1123325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0" name="Google Shape;540;p54"/>
          <p:cNvSpPr txBox="1">
            <a:spLocks noGrp="1"/>
          </p:cNvSpPr>
          <p:nvPr>
            <p:ph type="body" idx="17"/>
          </p:nvPr>
        </p:nvSpPr>
        <p:spPr>
          <a:xfrm>
            <a:off x="1" y="5711539"/>
            <a:ext cx="888136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1" name="Google Shape;541;p54"/>
          <p:cNvSpPr txBox="1">
            <a:spLocks noGrp="1"/>
          </p:cNvSpPr>
          <p:nvPr>
            <p:ph type="body" idx="18"/>
          </p:nvPr>
        </p:nvSpPr>
        <p:spPr>
          <a:xfrm>
            <a:off x="907950" y="5711539"/>
            <a:ext cx="1123325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42" name="Google Shape;54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9983" y="6446520"/>
            <a:ext cx="4610100" cy="3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C-Horz-Option 2">
  <p:cSld name="KC-Horz-Op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5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5" name="Google Shape;545;p55"/>
          <p:cNvSpPr txBox="1">
            <a:spLocks noGrp="1"/>
          </p:cNvSpPr>
          <p:nvPr>
            <p:ph type="title"/>
          </p:nvPr>
        </p:nvSpPr>
        <p:spPr>
          <a:xfrm>
            <a:off x="179238" y="179881"/>
            <a:ext cx="11825947" cy="49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55"/>
          <p:cNvSpPr txBox="1">
            <a:spLocks noGrp="1"/>
          </p:cNvSpPr>
          <p:nvPr>
            <p:ph type="body" idx="1"/>
          </p:nvPr>
        </p:nvSpPr>
        <p:spPr>
          <a:xfrm>
            <a:off x="179239" y="697780"/>
            <a:ext cx="11825948" cy="132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Font typeface="Arial"/>
              <a:buNone/>
              <a:defRPr sz="20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7" name="Google Shape;547;p55"/>
          <p:cNvSpPr txBox="1">
            <a:spLocks noGrp="1"/>
          </p:cNvSpPr>
          <p:nvPr>
            <p:ph type="body" idx="2"/>
          </p:nvPr>
        </p:nvSpPr>
        <p:spPr>
          <a:xfrm>
            <a:off x="0" y="2026663"/>
            <a:ext cx="887413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8" name="Google Shape;548;p55"/>
          <p:cNvSpPr txBox="1">
            <a:spLocks noGrp="1"/>
          </p:cNvSpPr>
          <p:nvPr>
            <p:ph type="body" idx="3"/>
          </p:nvPr>
        </p:nvSpPr>
        <p:spPr>
          <a:xfrm>
            <a:off x="907950" y="2026663"/>
            <a:ext cx="10757678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9" name="Google Shape;549;p55"/>
          <p:cNvSpPr txBox="1">
            <a:spLocks noGrp="1"/>
          </p:cNvSpPr>
          <p:nvPr>
            <p:ph type="body" idx="4"/>
          </p:nvPr>
        </p:nvSpPr>
        <p:spPr>
          <a:xfrm>
            <a:off x="1" y="2344127"/>
            <a:ext cx="888136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0" name="Google Shape;550;p55"/>
          <p:cNvSpPr txBox="1">
            <a:spLocks noGrp="1"/>
          </p:cNvSpPr>
          <p:nvPr>
            <p:ph type="body" idx="5"/>
          </p:nvPr>
        </p:nvSpPr>
        <p:spPr>
          <a:xfrm>
            <a:off x="907950" y="2344127"/>
            <a:ext cx="1123325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1" name="Google Shape;551;p55"/>
          <p:cNvSpPr txBox="1">
            <a:spLocks noGrp="1"/>
          </p:cNvSpPr>
          <p:nvPr>
            <p:ph type="body" idx="6"/>
          </p:nvPr>
        </p:nvSpPr>
        <p:spPr>
          <a:xfrm>
            <a:off x="1" y="3017609"/>
            <a:ext cx="888136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2" name="Google Shape;552;p55"/>
          <p:cNvSpPr txBox="1">
            <a:spLocks noGrp="1"/>
          </p:cNvSpPr>
          <p:nvPr>
            <p:ph type="body" idx="7"/>
          </p:nvPr>
        </p:nvSpPr>
        <p:spPr>
          <a:xfrm>
            <a:off x="907950" y="3017609"/>
            <a:ext cx="1123325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3" name="Google Shape;553;p55"/>
          <p:cNvSpPr txBox="1">
            <a:spLocks noGrp="1"/>
          </p:cNvSpPr>
          <p:nvPr>
            <p:ph type="body" idx="8"/>
          </p:nvPr>
        </p:nvSpPr>
        <p:spPr>
          <a:xfrm>
            <a:off x="1" y="3691091"/>
            <a:ext cx="888136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4" name="Google Shape;554;p55"/>
          <p:cNvSpPr txBox="1">
            <a:spLocks noGrp="1"/>
          </p:cNvSpPr>
          <p:nvPr>
            <p:ph type="body" idx="9"/>
          </p:nvPr>
        </p:nvSpPr>
        <p:spPr>
          <a:xfrm>
            <a:off x="907950" y="3691091"/>
            <a:ext cx="1123325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5" name="Google Shape;555;p55"/>
          <p:cNvSpPr txBox="1">
            <a:spLocks noGrp="1"/>
          </p:cNvSpPr>
          <p:nvPr>
            <p:ph type="body" idx="13"/>
          </p:nvPr>
        </p:nvSpPr>
        <p:spPr>
          <a:xfrm>
            <a:off x="1" y="4364573"/>
            <a:ext cx="888136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6" name="Google Shape;556;p55"/>
          <p:cNvSpPr txBox="1">
            <a:spLocks noGrp="1"/>
          </p:cNvSpPr>
          <p:nvPr>
            <p:ph type="body" idx="14"/>
          </p:nvPr>
        </p:nvSpPr>
        <p:spPr>
          <a:xfrm>
            <a:off x="907950" y="4364573"/>
            <a:ext cx="1123325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7" name="Google Shape;557;p55"/>
          <p:cNvSpPr txBox="1">
            <a:spLocks noGrp="1"/>
          </p:cNvSpPr>
          <p:nvPr>
            <p:ph type="body" idx="15"/>
          </p:nvPr>
        </p:nvSpPr>
        <p:spPr>
          <a:xfrm>
            <a:off x="1" y="5038055"/>
            <a:ext cx="888136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8" name="Google Shape;558;p55"/>
          <p:cNvSpPr txBox="1">
            <a:spLocks noGrp="1"/>
          </p:cNvSpPr>
          <p:nvPr>
            <p:ph type="body" idx="16"/>
          </p:nvPr>
        </p:nvSpPr>
        <p:spPr>
          <a:xfrm>
            <a:off x="907950" y="5038055"/>
            <a:ext cx="1123325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55"/>
          <p:cNvSpPr txBox="1">
            <a:spLocks noGrp="1"/>
          </p:cNvSpPr>
          <p:nvPr>
            <p:ph type="body" idx="17"/>
          </p:nvPr>
        </p:nvSpPr>
        <p:spPr>
          <a:xfrm>
            <a:off x="1" y="5711539"/>
            <a:ext cx="888136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0" name="Google Shape;560;p55"/>
          <p:cNvSpPr txBox="1">
            <a:spLocks noGrp="1"/>
          </p:cNvSpPr>
          <p:nvPr>
            <p:ph type="body" idx="18"/>
          </p:nvPr>
        </p:nvSpPr>
        <p:spPr>
          <a:xfrm>
            <a:off x="907950" y="5711539"/>
            <a:ext cx="1123325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C-Horizontal-Answer">
  <p:cSld name="KC-Horizontal-Answ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6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3" name="Google Shape;563;p56"/>
          <p:cNvSpPr txBox="1">
            <a:spLocks noGrp="1"/>
          </p:cNvSpPr>
          <p:nvPr>
            <p:ph type="title"/>
          </p:nvPr>
        </p:nvSpPr>
        <p:spPr>
          <a:xfrm>
            <a:off x="179239" y="179881"/>
            <a:ext cx="11771597" cy="49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56"/>
          <p:cNvSpPr txBox="1">
            <a:spLocks noGrp="1"/>
          </p:cNvSpPr>
          <p:nvPr>
            <p:ph type="body" idx="1"/>
          </p:nvPr>
        </p:nvSpPr>
        <p:spPr>
          <a:xfrm>
            <a:off x="179239" y="697780"/>
            <a:ext cx="11771597" cy="1405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5" name="Google Shape;565;p56"/>
          <p:cNvSpPr txBox="1">
            <a:spLocks noGrp="1"/>
          </p:cNvSpPr>
          <p:nvPr>
            <p:ph type="body" idx="2"/>
          </p:nvPr>
        </p:nvSpPr>
        <p:spPr>
          <a:xfrm>
            <a:off x="0" y="2043300"/>
            <a:ext cx="12192000" cy="31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6" name="Google Shape;566;p56"/>
          <p:cNvSpPr txBox="1">
            <a:spLocks noGrp="1"/>
          </p:cNvSpPr>
          <p:nvPr>
            <p:ph type="body" idx="3"/>
          </p:nvPr>
        </p:nvSpPr>
        <p:spPr>
          <a:xfrm>
            <a:off x="907950" y="2356002"/>
            <a:ext cx="11245989" cy="4007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67" name="Google Shape;56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9983" y="6446520"/>
            <a:ext cx="4610100" cy="3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C-Horz-Ans-Option2">
  <p:cSld name="KC-Horz-Ans-Option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7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0" name="Google Shape;570;p57"/>
          <p:cNvSpPr txBox="1">
            <a:spLocks noGrp="1"/>
          </p:cNvSpPr>
          <p:nvPr>
            <p:ph type="title"/>
          </p:nvPr>
        </p:nvSpPr>
        <p:spPr>
          <a:xfrm>
            <a:off x="179239" y="179881"/>
            <a:ext cx="11771597" cy="49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57"/>
          <p:cNvSpPr txBox="1">
            <a:spLocks noGrp="1"/>
          </p:cNvSpPr>
          <p:nvPr>
            <p:ph type="body" idx="1"/>
          </p:nvPr>
        </p:nvSpPr>
        <p:spPr>
          <a:xfrm>
            <a:off x="179239" y="697781"/>
            <a:ext cx="11771597" cy="134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Font typeface="Arial"/>
              <a:buNone/>
              <a:defRPr sz="2000">
                <a:solidFill>
                  <a:srgbClr val="232F3E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2" name="Google Shape;572;p57"/>
          <p:cNvSpPr txBox="1">
            <a:spLocks noGrp="1"/>
          </p:cNvSpPr>
          <p:nvPr>
            <p:ph type="body" idx="2"/>
          </p:nvPr>
        </p:nvSpPr>
        <p:spPr>
          <a:xfrm>
            <a:off x="0" y="2043300"/>
            <a:ext cx="12192000" cy="31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3" name="Google Shape;573;p57"/>
          <p:cNvSpPr txBox="1">
            <a:spLocks noGrp="1"/>
          </p:cNvSpPr>
          <p:nvPr>
            <p:ph type="body" idx="3"/>
          </p:nvPr>
        </p:nvSpPr>
        <p:spPr>
          <a:xfrm>
            <a:off x="907950" y="2356002"/>
            <a:ext cx="11245989" cy="4007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>
                <a:solidFill>
                  <a:srgbClr val="232F3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bg>
      <p:bgPr>
        <a:solidFill>
          <a:schemeClr val="lt1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8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6" name="Google Shape;576;p58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59" y="1028377"/>
            <a:ext cx="1148486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8"/>
          <p:cNvSpPr txBox="1">
            <a:spLocks noGrp="1"/>
          </p:cNvSpPr>
          <p:nvPr>
            <p:ph type="body" idx="1"/>
          </p:nvPr>
        </p:nvSpPr>
        <p:spPr>
          <a:xfrm rot="5400000">
            <a:off x="3404426" y="-2005596"/>
            <a:ext cx="5389244" cy="11466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Content">
  <p:cSld name="Vertical Title and Content">
    <p:bg>
      <p:bgPr>
        <a:solidFill>
          <a:schemeClr val="lt1"/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9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1" name="Google Shape;581;p59"/>
          <p:cNvSpPr txBox="1">
            <a:spLocks noGrp="1"/>
          </p:cNvSpPr>
          <p:nvPr>
            <p:ph type="title"/>
          </p:nvPr>
        </p:nvSpPr>
        <p:spPr>
          <a:xfrm rot="5400000">
            <a:off x="8202716" y="2805126"/>
            <a:ext cx="6127095" cy="113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7636951" y="3348031"/>
            <a:ext cx="6126480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9"/>
          <p:cNvSpPr txBox="1">
            <a:spLocks noGrp="1"/>
          </p:cNvSpPr>
          <p:nvPr>
            <p:ph type="body" idx="1"/>
          </p:nvPr>
        </p:nvSpPr>
        <p:spPr>
          <a:xfrm rot="5400000">
            <a:off x="2451377" y="-1777968"/>
            <a:ext cx="6127095" cy="1029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 sz="2400">
                <a:solidFill>
                  <a:srgbClr val="232F3E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 sz="2000">
                <a:solidFill>
                  <a:srgbClr val="232F3E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 sz="1800">
                <a:solidFill>
                  <a:srgbClr val="232F3E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  <a:defRPr sz="1600"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dk2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0"/>
          <p:cNvSpPr txBox="1">
            <a:spLocks noGrp="1"/>
          </p:cNvSpPr>
          <p:nvPr>
            <p:ph type="title"/>
          </p:nvPr>
        </p:nvSpPr>
        <p:spPr>
          <a:xfrm>
            <a:off x="365760" y="301751"/>
            <a:ext cx="6613109" cy="623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60"/>
          <p:cNvSpPr txBox="1">
            <a:spLocks noGrp="1"/>
          </p:cNvSpPr>
          <p:nvPr>
            <p:ph type="sldNum" idx="12"/>
          </p:nvPr>
        </p:nvSpPr>
        <p:spPr>
          <a:xfrm>
            <a:off x="11466576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7" name="Google Shape;587;p60"/>
          <p:cNvSpPr/>
          <p:nvPr/>
        </p:nvSpPr>
        <p:spPr>
          <a:xfrm>
            <a:off x="7348648" y="978647"/>
            <a:ext cx="4360244" cy="4360244"/>
          </a:xfrm>
          <a:prstGeom prst="octagon">
            <a:avLst>
              <a:gd name="adj" fmla="val 29289"/>
            </a:avLst>
          </a:prstGeom>
          <a:solidFill>
            <a:srgbClr val="FF0000"/>
          </a:solidFill>
          <a:ln w="10775" cap="flat" cmpd="sng">
            <a:solidFill>
              <a:srgbClr val="003B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STOP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Variant">
  <p:cSld name="Title Slide Varia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57200" y="2503472"/>
            <a:ext cx="8946292" cy="167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457200" y="4224832"/>
            <a:ext cx="8946292" cy="99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/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/>
            </a:lvl5pPr>
            <a:lvl6pPr marL="2743200" lvl="5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9" name="Google Shape;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9983" y="6446520"/>
            <a:ext cx="4610100" cy="3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rvice intro">
  <p:cSld name="Service intro">
    <p:bg>
      <p:bgPr>
        <a:solidFill>
          <a:schemeClr val="lt1"/>
        </a:soli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1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0" name="Google Shape;590;p61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91" name="Google Shape;59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59" y="1028377"/>
            <a:ext cx="1148486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1"/>
          <p:cNvSpPr txBox="1">
            <a:spLocks noGrp="1"/>
          </p:cNvSpPr>
          <p:nvPr>
            <p:ph type="body" idx="1"/>
          </p:nvPr>
        </p:nvSpPr>
        <p:spPr>
          <a:xfrm>
            <a:off x="365760" y="1097280"/>
            <a:ext cx="7644384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Char char="•"/>
              <a:defRPr>
                <a:solidFill>
                  <a:srgbClr val="232F3E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400"/>
              <a:buChar char="•"/>
              <a:defRPr>
                <a:solidFill>
                  <a:srgbClr val="232F3E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Char char="•"/>
              <a:defRPr>
                <a:solidFill>
                  <a:srgbClr val="232F3E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>
                <a:solidFill>
                  <a:srgbClr val="232F3E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>
                <a:solidFill>
                  <a:srgbClr val="232F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3" name="Google Shape;593;p61"/>
          <p:cNvSpPr>
            <a:spLocks noGrp="1"/>
          </p:cNvSpPr>
          <p:nvPr>
            <p:ph type="pic" idx="2"/>
          </p:nvPr>
        </p:nvSpPr>
        <p:spPr>
          <a:xfrm>
            <a:off x="8951074" y="2423160"/>
            <a:ext cx="2011680" cy="20116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ademyQuestion">
  <p:cSld name="AcademyQuestion">
    <p:bg>
      <p:bgPr>
        <a:solidFill>
          <a:schemeClr val="lt1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2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6" name="Google Shape;596;p62"/>
          <p:cNvSpPr txBox="1">
            <a:spLocks noGrp="1"/>
          </p:cNvSpPr>
          <p:nvPr>
            <p:ph type="title"/>
          </p:nvPr>
        </p:nvSpPr>
        <p:spPr>
          <a:xfrm>
            <a:off x="0" y="185995"/>
            <a:ext cx="121920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200"/>
              <a:buFont typeface="Play"/>
              <a:buNone/>
              <a:defRPr sz="3200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62"/>
          <p:cNvSpPr txBox="1">
            <a:spLocks noGrp="1"/>
          </p:cNvSpPr>
          <p:nvPr>
            <p:ph type="body" idx="1"/>
          </p:nvPr>
        </p:nvSpPr>
        <p:spPr>
          <a:xfrm>
            <a:off x="0" y="721526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Slide">
  <p:cSld name="Section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57200" y="2545492"/>
            <a:ext cx="6456405" cy="244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1"/>
          </p:nvPr>
        </p:nvSpPr>
        <p:spPr>
          <a:xfrm>
            <a:off x="457200" y="5040376"/>
            <a:ext cx="6456405" cy="99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/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/>
            </a:lvl5pPr>
            <a:lvl6pPr marL="2743200" lvl="5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752" y="6446520"/>
            <a:ext cx="4610100" cy="3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Slide Variant">
  <p:cSld name="Section Slide Varia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2545492"/>
            <a:ext cx="11375136" cy="244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457200" y="5040376"/>
            <a:ext cx="11375136" cy="99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9" name="Google Shape;4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9983" y="6446520"/>
            <a:ext cx="4610100" cy="3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odule Outlin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65760" y="1123950"/>
            <a:ext cx="11634787" cy="38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365760" y="1541983"/>
            <a:ext cx="8547012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2"/>
          </p:nvPr>
        </p:nvSpPr>
        <p:spPr>
          <a:xfrm>
            <a:off x="914400" y="2743200"/>
            <a:ext cx="7998372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5" name="Google Shape;5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9983" y="6446519"/>
            <a:ext cx="4610100" cy="3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1466576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56716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  <a:defRPr sz="36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65760" y="1143000"/>
            <a:ext cx="11567160" cy="529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Font typeface="Play"/>
              <a:buChar char="•"/>
              <a:defRPr sz="28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400"/>
              <a:buFont typeface="Play"/>
              <a:buChar char="•"/>
              <a:defRPr sz="24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000"/>
              <a:buFont typeface="Play"/>
              <a:buChar char="•"/>
              <a:defRPr sz="20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rgbClr val="232F3E"/>
                </a:solidFill>
                <a:latin typeface="Play"/>
                <a:ea typeface="Play"/>
                <a:cs typeface="Play"/>
                <a:sym typeface="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Char char="•"/>
              <a:defRPr sz="18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64">
            <a:alphaModFix/>
          </a:blip>
          <a:srcRect/>
          <a:stretch/>
        </p:blipFill>
        <p:spPr>
          <a:xfrm>
            <a:off x="243599" y="6445721"/>
            <a:ext cx="366979" cy="2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3787140" y="6446520"/>
            <a:ext cx="4610100" cy="3111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3"/>
          <p:cNvSpPr txBox="1">
            <a:spLocks noGrp="1"/>
          </p:cNvSpPr>
          <p:nvPr>
            <p:ph type="title"/>
          </p:nvPr>
        </p:nvSpPr>
        <p:spPr>
          <a:xfrm>
            <a:off x="1337725" y="1146899"/>
            <a:ext cx="9192300" cy="3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endParaRPr b="1"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endParaRPr b="1"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0000"/>
              <a:buFont typeface="Play"/>
              <a:buNone/>
            </a:pPr>
            <a:r>
              <a:rPr lang="en-US" b="1">
                <a:latin typeface="Play"/>
                <a:ea typeface="Play"/>
                <a:cs typeface="Play"/>
                <a:sym typeface="Play"/>
              </a:rPr>
              <a:t>C</a:t>
            </a:r>
            <a:r>
              <a:rPr lang="en-US" sz="3200" b="1">
                <a:latin typeface="Play"/>
                <a:ea typeface="Play"/>
                <a:cs typeface="Play"/>
                <a:sym typeface="Play"/>
              </a:rPr>
              <a:t>loud Computing for Data Analysis Final Project</a:t>
            </a:r>
            <a:br>
              <a:rPr lang="en-US" sz="3200" b="1">
                <a:latin typeface="Play"/>
                <a:ea typeface="Play"/>
                <a:cs typeface="Play"/>
                <a:sym typeface="Play"/>
              </a:rPr>
            </a:br>
            <a:br>
              <a:rPr lang="en-US" sz="3200" b="1">
                <a:latin typeface="Play"/>
                <a:ea typeface="Play"/>
                <a:cs typeface="Play"/>
                <a:sym typeface="Play"/>
              </a:rPr>
            </a:br>
            <a:r>
              <a:rPr lang="en-US" sz="3200" b="1">
                <a:latin typeface="Play"/>
                <a:ea typeface="Play"/>
                <a:cs typeface="Play"/>
                <a:sym typeface="Play"/>
              </a:rPr>
              <a:t>University of North Carolina at Charlotte</a:t>
            </a:r>
            <a:endParaRPr sz="3200" b="1"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0000"/>
              <a:buFont typeface="Play"/>
              <a:buNone/>
            </a:pPr>
            <a:endParaRPr sz="3200" b="1"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0000"/>
              <a:buFont typeface="Play"/>
              <a:buNone/>
            </a:pPr>
            <a:r>
              <a:rPr lang="en-US" sz="3200" b="1">
                <a:latin typeface="Play"/>
                <a:ea typeface="Play"/>
                <a:cs typeface="Play"/>
                <a:sym typeface="Play"/>
              </a:rPr>
              <a:t>Credit Score Classification</a:t>
            </a:r>
            <a:br>
              <a:rPr lang="en-US" sz="3200" b="1">
                <a:latin typeface="Play"/>
                <a:ea typeface="Play"/>
                <a:cs typeface="Play"/>
                <a:sym typeface="Play"/>
              </a:rPr>
            </a:br>
            <a:endParaRPr sz="3200" b="1"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0000"/>
              <a:buFont typeface="Play"/>
              <a:buNone/>
            </a:pPr>
            <a:r>
              <a:rPr lang="en-US" sz="3200" b="1">
                <a:latin typeface="Play"/>
                <a:ea typeface="Play"/>
                <a:cs typeface="Play"/>
                <a:sym typeface="Play"/>
              </a:rPr>
              <a:t>Group- 5</a:t>
            </a:r>
            <a:endParaRPr sz="3200" b="1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03" name="Google Shape;603;p63"/>
          <p:cNvSpPr txBox="1">
            <a:spLocks noGrp="1"/>
          </p:cNvSpPr>
          <p:nvPr>
            <p:ph type="body" idx="1"/>
          </p:nvPr>
        </p:nvSpPr>
        <p:spPr>
          <a:xfrm>
            <a:off x="7976200" y="4389075"/>
            <a:ext cx="3483900" cy="19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0"/>
              <a:buNone/>
            </a:pPr>
            <a:r>
              <a:rPr lang="en-US" sz="2260"/>
              <a:t>Gaurav Avula</a:t>
            </a:r>
            <a:endParaRPr sz="226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0"/>
              <a:buNone/>
            </a:pPr>
            <a:r>
              <a:rPr lang="en-US" sz="2260"/>
              <a:t>Naga Nikhil Bijjala</a:t>
            </a:r>
            <a:endParaRPr sz="226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0"/>
              <a:buNone/>
            </a:pPr>
            <a:r>
              <a:rPr lang="en-US" sz="2260"/>
              <a:t>Harshini Karnati</a:t>
            </a:r>
            <a:endParaRPr sz="226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0"/>
              <a:buNone/>
            </a:pPr>
            <a:r>
              <a:rPr lang="en-US" sz="2260"/>
              <a:t>Rohan Katari</a:t>
            </a:r>
            <a:endParaRPr sz="226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0"/>
              <a:buNone/>
            </a:pPr>
            <a:r>
              <a:rPr lang="en-US" sz="2260"/>
              <a:t>Naga Srivatsav Machiraju</a:t>
            </a:r>
            <a:endParaRPr sz="226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0"/>
              <a:buNone/>
            </a:pPr>
            <a:endParaRPr sz="226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0"/>
              <a:buNone/>
            </a:pPr>
            <a:endParaRPr sz="226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0"/>
              <a:buNone/>
            </a:pPr>
            <a:r>
              <a:rPr lang="en-US" sz="2260"/>
              <a:t>Date: 12/11/2023</a:t>
            </a:r>
            <a:endParaRPr sz="2260"/>
          </a:p>
        </p:txBody>
      </p:sp>
      <p:pic>
        <p:nvPicPr>
          <p:cNvPr id="604" name="Google Shape;604;p63" descr="From the Owls to the All-in-C | Inside UNC Charlotte | UNC Charlot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8039" y="291993"/>
            <a:ext cx="1486033" cy="94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2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669" name="Google Shape;669;p72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670" name="Google Shape;670;p72"/>
          <p:cNvSpPr txBox="1">
            <a:spLocks noGrp="1"/>
          </p:cNvSpPr>
          <p:nvPr>
            <p:ph type="body" idx="1"/>
          </p:nvPr>
        </p:nvSpPr>
        <p:spPr>
          <a:xfrm>
            <a:off x="365760" y="1097280"/>
            <a:ext cx="11466600" cy="5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Data </a:t>
            </a:r>
            <a:br>
              <a:rPr lang="en-US"/>
            </a:br>
            <a:r>
              <a:rPr lang="en-US"/>
              <a:t>Transformation</a:t>
            </a:r>
            <a:endParaRPr/>
          </a:p>
          <a:p>
            <a:pPr marL="228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1" name="Google Shape;67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550" y="1391737"/>
            <a:ext cx="7094675" cy="50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3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677" name="Google Shape;677;p73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678" name="Google Shape;678;p73"/>
          <p:cNvSpPr txBox="1">
            <a:spLocks noGrp="1"/>
          </p:cNvSpPr>
          <p:nvPr>
            <p:ph type="body" idx="1"/>
          </p:nvPr>
        </p:nvSpPr>
        <p:spPr>
          <a:xfrm>
            <a:off x="365760" y="1097280"/>
            <a:ext cx="11466600" cy="5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Modeling and </a:t>
            </a:r>
            <a:endParaRPr/>
          </a:p>
          <a:p>
            <a:pPr marL="228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Evaluation</a:t>
            </a:r>
            <a:endParaRPr/>
          </a:p>
          <a:p>
            <a:pPr marL="228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9" name="Google Shape;67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400" y="1189050"/>
            <a:ext cx="7052800" cy="28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900" y="4312925"/>
            <a:ext cx="77724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4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686" name="Google Shape;686;p74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</a:pPr>
            <a:r>
              <a:rPr lang="en-US"/>
              <a:t>Demo- </a:t>
            </a:r>
            <a:r>
              <a:rPr lang="en-US" sz="28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Results </a:t>
            </a:r>
            <a:endParaRPr/>
          </a:p>
        </p:txBody>
      </p:sp>
      <p:sp>
        <p:nvSpPr>
          <p:cNvPr id="687" name="Google Shape;687;p74"/>
          <p:cNvSpPr txBox="1">
            <a:spLocks noGrp="1"/>
          </p:cNvSpPr>
          <p:nvPr>
            <p:ph type="body" idx="1"/>
          </p:nvPr>
        </p:nvSpPr>
        <p:spPr>
          <a:xfrm>
            <a:off x="365760" y="1097280"/>
            <a:ext cx="11466600" cy="5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Approach 1                                                          Approach 2</a:t>
            </a:r>
            <a:endParaRPr/>
          </a:p>
          <a:p>
            <a:pPr marL="228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8" name="Google Shape;68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925" y="2051025"/>
            <a:ext cx="5186399" cy="43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352" y="1971525"/>
            <a:ext cx="5519201" cy="42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5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695" name="Google Shape;695;p75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</a:pPr>
            <a:r>
              <a:rPr lang="en-US"/>
              <a:t>Lessons learned</a:t>
            </a:r>
            <a:endParaRPr/>
          </a:p>
        </p:txBody>
      </p:sp>
      <p:sp>
        <p:nvSpPr>
          <p:cNvPr id="696" name="Google Shape;696;p75"/>
          <p:cNvSpPr txBox="1">
            <a:spLocks noGrp="1"/>
          </p:cNvSpPr>
          <p:nvPr>
            <p:ph type="body" idx="1"/>
          </p:nvPr>
        </p:nvSpPr>
        <p:spPr>
          <a:xfrm>
            <a:off x="365760" y="1097280"/>
            <a:ext cx="11466600" cy="5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6446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790"/>
              <a:buChar char="•"/>
            </a:pPr>
            <a:r>
              <a:rPr lang="en-US" sz="1790"/>
              <a:t>Initially, the model execution time on SageMaker was excessively long. We identified that the instance we used in SageMaker had a lower configuration. Once we updated it, the issue was resolved.</a:t>
            </a:r>
            <a:endParaRPr sz="1790"/>
          </a:p>
          <a:p>
            <a:pPr marL="228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90"/>
          </a:p>
          <a:p>
            <a:pPr marL="228600" lvl="0" indent="-164465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790"/>
              <a:buChar char="•"/>
            </a:pPr>
            <a:r>
              <a:rPr lang="en-US" sz="1790"/>
              <a:t>We faced issues while cleaning the data, as there were numerous missing and erroneous values. To gain a better understanding of how to handle missing data, we referred to AWS SageMaker examples and tutorials.</a:t>
            </a:r>
            <a:endParaRPr sz="1790"/>
          </a:p>
          <a:p>
            <a:pPr marL="2286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0"/>
          </a:p>
          <a:p>
            <a:pPr marL="228600" lvl="0" indent="-164465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790"/>
              <a:buChar char="•"/>
            </a:pPr>
            <a:r>
              <a:rPr lang="en-US" sz="1790"/>
              <a:t>We have learned about various model evaluation metrics, such as precision, recall, F1-Score, and AUC. We also gained insights into AWS Cost Explorer and identified possible cost for each service that we have used.</a:t>
            </a:r>
            <a:endParaRPr sz="1790"/>
          </a:p>
          <a:p>
            <a:pPr marL="2286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90"/>
          </a:p>
          <a:p>
            <a:pPr marL="228600" lvl="0" indent="-164465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790"/>
              <a:buChar char="•"/>
            </a:pPr>
            <a:r>
              <a:rPr lang="en-US" sz="1790"/>
              <a:t>We have developed the model for predicting the credit score. As a next step, we will develop a GUI where businesses can enter the financial details of the user and determine the creditworthiness of the person.</a:t>
            </a:r>
            <a:endParaRPr sz="179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6"/>
          <p:cNvSpPr txBox="1">
            <a:spLocks noGrp="1"/>
          </p:cNvSpPr>
          <p:nvPr>
            <p:ph type="title"/>
          </p:nvPr>
        </p:nvSpPr>
        <p:spPr>
          <a:xfrm>
            <a:off x="457200" y="1256247"/>
            <a:ext cx="7998031" cy="404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4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610" name="Google Shape;610;p64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</a:pPr>
            <a:r>
              <a:rPr lang="en-US"/>
              <a:t>Business scenario overview</a:t>
            </a:r>
            <a:endParaRPr/>
          </a:p>
        </p:txBody>
      </p:sp>
      <p:sp>
        <p:nvSpPr>
          <p:cNvPr id="611" name="Google Shape;611;p64"/>
          <p:cNvSpPr txBox="1">
            <a:spLocks noGrp="1"/>
          </p:cNvSpPr>
          <p:nvPr>
            <p:ph type="body" idx="1"/>
          </p:nvPr>
        </p:nvSpPr>
        <p:spPr>
          <a:xfrm>
            <a:off x="365760" y="1173480"/>
            <a:ext cx="11466600" cy="5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0193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>
                <a:solidFill>
                  <a:schemeClr val="dk2"/>
                </a:solidFill>
              </a:rPr>
              <a:t>The project addresses the problem of assessing individuals' creditworthiness accurately, helping financial institutions make informed lending decisions. </a:t>
            </a:r>
            <a:endParaRPr/>
          </a:p>
          <a:p>
            <a:pPr marL="228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0193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ct val="100000"/>
              <a:buChar char="•"/>
            </a:pPr>
            <a:r>
              <a:rPr lang="en-US"/>
              <a:t>Determining the credit worthiness of a individual using advanced machine learning algorithms.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0193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By developing a machine learning model for credit score classification, it aims to provide an opportunity to improve risk assessment, reduce defaults, and expand access to credit for qualified applicants.</a:t>
            </a:r>
            <a:endParaRPr/>
          </a:p>
          <a:p>
            <a:pPr marL="228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5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617" name="Google Shape;617;p65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</a:pPr>
            <a:r>
              <a:rPr lang="en-US"/>
              <a:t>Solution overview</a:t>
            </a:r>
            <a:endParaRPr/>
          </a:p>
        </p:txBody>
      </p:sp>
      <p:sp>
        <p:nvSpPr>
          <p:cNvPr id="618" name="Google Shape;618;p65"/>
          <p:cNvSpPr txBox="1">
            <a:spLocks noGrp="1"/>
          </p:cNvSpPr>
          <p:nvPr>
            <p:ph type="body" idx="1"/>
          </p:nvPr>
        </p:nvSpPr>
        <p:spPr>
          <a:xfrm>
            <a:off x="365760" y="1097280"/>
            <a:ext cx="11466600" cy="5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2286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 high-level description</a:t>
            </a:r>
            <a:endParaRPr b="1"/>
          </a:p>
          <a:p>
            <a:pPr marL="228600" lvl="0" indent="-1524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</a:pPr>
            <a:r>
              <a:rPr lang="en-US" sz="1600"/>
              <a:t>The scope of this project involves designing and implementing a machine learning model for credit score classification. </a:t>
            </a:r>
            <a:endParaRPr sz="1600"/>
          </a:p>
          <a:p>
            <a:pPr marL="228600" lvl="0" indent="-1524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0"/>
              <a:buChar char="•"/>
            </a:pPr>
            <a:r>
              <a:rPr lang="en-US" sz="1600"/>
              <a:t>It encompasses data collection, preprocessing, and feature engineering to create a comprehensive dataset for model training. </a:t>
            </a:r>
            <a:endParaRPr sz="1600"/>
          </a:p>
          <a:p>
            <a:pPr marL="2286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2286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/>
              <a:t>Design Considerations</a:t>
            </a:r>
            <a:endParaRPr b="1"/>
          </a:p>
          <a:p>
            <a:pPr marL="228600" lvl="0" indent="-152605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3"/>
              <a:buChar char="•"/>
            </a:pPr>
            <a:r>
              <a:rPr lang="en-US" sz="1603"/>
              <a:t>The machine learning model will be selected, trained, and fine-tuned using various algorithms and techniques, with a focus on predictive accuracy and interpretability. </a:t>
            </a:r>
            <a:endParaRPr sz="1603"/>
          </a:p>
          <a:p>
            <a:pPr marL="228600" lvl="0" indent="-152605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3"/>
              <a:buChar char="•"/>
            </a:pPr>
            <a:r>
              <a:rPr lang="en-US" sz="1603"/>
              <a:t>Additionally, model evaluation and validation will be carried out rigorously to ensure its reliability. </a:t>
            </a:r>
            <a:endParaRPr sz="1603"/>
          </a:p>
          <a:p>
            <a:pPr marL="228600" lvl="0" indent="-152605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1603"/>
              <a:buChar char="•"/>
            </a:pPr>
            <a:r>
              <a:rPr lang="en-US" sz="1603"/>
              <a:t>Integration with relevant AWS services for model deployment, data storage, real-time scoring, and monitoring. </a:t>
            </a:r>
            <a:endParaRPr sz="1603"/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</a:rPr>
              <a:t> 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6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624" name="Google Shape;624;p66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</a:pPr>
            <a:r>
              <a:rPr lang="en-US"/>
              <a:t>Solution overview</a:t>
            </a:r>
            <a:endParaRPr/>
          </a:p>
        </p:txBody>
      </p:sp>
      <p:sp>
        <p:nvSpPr>
          <p:cNvPr id="625" name="Google Shape;625;p66"/>
          <p:cNvSpPr txBox="1">
            <a:spLocks noGrp="1"/>
          </p:cNvSpPr>
          <p:nvPr>
            <p:ph type="body" idx="1"/>
          </p:nvPr>
        </p:nvSpPr>
        <p:spPr>
          <a:xfrm>
            <a:off x="1176850" y="1097275"/>
            <a:ext cx="9100200" cy="5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3"/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</a:rPr>
              <a:t>  Use Cases</a:t>
            </a:r>
            <a:endParaRPr b="1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1. </a:t>
            </a:r>
            <a:r>
              <a:rPr lang="en-US" sz="1600" b="1">
                <a:solidFill>
                  <a:schemeClr val="dk2"/>
                </a:solidFill>
              </a:rPr>
              <a:t>Automate credit approvals</a:t>
            </a:r>
            <a:r>
              <a:rPr lang="en-US" sz="1600">
                <a:solidFill>
                  <a:schemeClr val="dk2"/>
                </a:solidFill>
              </a:rPr>
              <a:t> with a machine learning model for swift and accurate assessments of creditworthiness.</a:t>
            </a:r>
            <a:endParaRPr sz="1600">
              <a:solidFill>
                <a:schemeClr val="dk2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2. </a:t>
            </a:r>
            <a:r>
              <a:rPr lang="en-US" sz="1600" b="1">
                <a:solidFill>
                  <a:schemeClr val="dk2"/>
                </a:solidFill>
              </a:rPr>
              <a:t>Mitigate risks</a:t>
            </a:r>
            <a:r>
              <a:rPr lang="en-US" sz="1600">
                <a:solidFill>
                  <a:schemeClr val="dk2"/>
                </a:solidFill>
              </a:rPr>
              <a:t> by using the model to assess and manage potential credit losses in the application process.</a:t>
            </a:r>
            <a:endParaRPr sz="1600">
              <a:solidFill>
                <a:schemeClr val="dk2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2"/>
                </a:solidFill>
              </a:rPr>
              <a:t>3. </a:t>
            </a:r>
            <a:r>
              <a:rPr lang="en-US" sz="1600" b="1">
                <a:solidFill>
                  <a:schemeClr val="dk2"/>
                </a:solidFill>
              </a:rPr>
              <a:t>Personalize financial offerings</a:t>
            </a:r>
            <a:r>
              <a:rPr lang="en-US" sz="1600">
                <a:solidFill>
                  <a:schemeClr val="dk2"/>
                </a:solidFill>
              </a:rPr>
              <a:t> by leveraging the model to tailor credit terms, interest rates, and limits based on predicted credit scores.</a:t>
            </a:r>
            <a:endParaRPr sz="160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7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631" name="Google Shape;631;p67"/>
          <p:cNvSpPr txBox="1">
            <a:spLocks noGrp="1"/>
          </p:cNvSpPr>
          <p:nvPr>
            <p:ph type="title"/>
          </p:nvPr>
        </p:nvSpPr>
        <p:spPr>
          <a:xfrm>
            <a:off x="365760" y="299526"/>
            <a:ext cx="11466576" cy="2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Font typeface="Play"/>
              <a:buNone/>
            </a:pPr>
            <a:r>
              <a:rPr lang="en-US"/>
              <a:t>Architecture diagram of the solution</a:t>
            </a:r>
            <a:endParaRPr/>
          </a:p>
        </p:txBody>
      </p:sp>
      <p:pic>
        <p:nvPicPr>
          <p:cNvPr id="632" name="Google Shape;63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050" y="1104275"/>
            <a:ext cx="7721725" cy="51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8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638" name="Google Shape;638;p68"/>
          <p:cNvSpPr txBox="1">
            <a:spLocks noGrp="1"/>
          </p:cNvSpPr>
          <p:nvPr>
            <p:ph type="title"/>
          </p:nvPr>
        </p:nvSpPr>
        <p:spPr>
          <a:xfrm>
            <a:off x="365760" y="299526"/>
            <a:ext cx="11466576" cy="28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Font typeface="Play"/>
              <a:buNone/>
            </a:pPr>
            <a:r>
              <a:rPr lang="en-US" sz="2500"/>
              <a:t>Machine Learning Lifecycle Applied</a:t>
            </a: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1600"/>
              <a:buFont typeface="Play"/>
              <a:buNone/>
            </a:pPr>
            <a:endParaRPr sz="2500"/>
          </a:p>
        </p:txBody>
      </p:sp>
      <p:pic>
        <p:nvPicPr>
          <p:cNvPr id="639" name="Google Shape;63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548" y="1716949"/>
            <a:ext cx="8918251" cy="35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9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645" name="Google Shape;645;p69"/>
          <p:cNvSpPr txBox="1">
            <a:spLocks noGrp="1"/>
          </p:cNvSpPr>
          <p:nvPr>
            <p:ph type="title"/>
          </p:nvPr>
        </p:nvSpPr>
        <p:spPr>
          <a:xfrm>
            <a:off x="243242" y="292099"/>
            <a:ext cx="4062057" cy="186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646" name="Google Shape;646;p69"/>
          <p:cNvSpPr txBox="1">
            <a:spLocks noGrp="1"/>
          </p:cNvSpPr>
          <p:nvPr>
            <p:ph type="body" idx="1"/>
          </p:nvPr>
        </p:nvSpPr>
        <p:spPr>
          <a:xfrm>
            <a:off x="5953327" y="292100"/>
            <a:ext cx="5879100" cy="6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2800"/>
              <a:buNone/>
            </a:pPr>
            <a:endParaRPr/>
          </a:p>
          <a:p>
            <a:pPr marL="228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228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228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228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</a:rPr>
              <a:t>Project </a:t>
            </a:r>
            <a:r>
              <a:rPr lang="en-US" sz="3600"/>
              <a:t>Demonstration following the Machine Learning Lifecycle</a:t>
            </a:r>
            <a:endParaRPr sz="3600"/>
          </a:p>
          <a:p>
            <a:pPr marL="1778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F3E"/>
              </a:buClr>
              <a:buSzPts val="2800"/>
              <a:buNone/>
            </a:pPr>
            <a:endParaRPr/>
          </a:p>
        </p:txBody>
      </p:sp>
      <p:pic>
        <p:nvPicPr>
          <p:cNvPr id="647" name="Google Shape;64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529" y="3338320"/>
            <a:ext cx="2777117" cy="1851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0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63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653" name="Google Shape;653;p70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576" cy="73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654" name="Google Shape;654;p70"/>
          <p:cNvSpPr txBox="1">
            <a:spLocks noGrp="1"/>
          </p:cNvSpPr>
          <p:nvPr>
            <p:ph type="body" idx="1"/>
          </p:nvPr>
        </p:nvSpPr>
        <p:spPr>
          <a:xfrm>
            <a:off x="365760" y="1097280"/>
            <a:ext cx="11466600" cy="5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Data Retrieval</a:t>
            </a:r>
            <a:endParaRPr/>
          </a:p>
          <a:p>
            <a:pPr marL="228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5" name="Google Shape;6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325" y="1881575"/>
            <a:ext cx="7395395" cy="44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1"/>
          <p:cNvSpPr txBox="1">
            <a:spLocks noGrp="1"/>
          </p:cNvSpPr>
          <p:nvPr>
            <p:ph type="sldNum" idx="12"/>
          </p:nvPr>
        </p:nvSpPr>
        <p:spPr>
          <a:xfrm>
            <a:off x="11347704" y="6446520"/>
            <a:ext cx="48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661" name="Google Shape;661;p71"/>
          <p:cNvSpPr txBox="1">
            <a:spLocks noGrp="1"/>
          </p:cNvSpPr>
          <p:nvPr>
            <p:ph type="title"/>
          </p:nvPr>
        </p:nvSpPr>
        <p:spPr>
          <a:xfrm>
            <a:off x="365760" y="301752"/>
            <a:ext cx="11466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F3E"/>
              </a:buClr>
              <a:buSzPts val="3600"/>
              <a:buFont typeface="Play"/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662" name="Google Shape;662;p71"/>
          <p:cNvSpPr txBox="1">
            <a:spLocks noGrp="1"/>
          </p:cNvSpPr>
          <p:nvPr>
            <p:ph type="body" idx="1"/>
          </p:nvPr>
        </p:nvSpPr>
        <p:spPr>
          <a:xfrm>
            <a:off x="365760" y="1097280"/>
            <a:ext cx="11466600" cy="5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Data Preprocessing</a:t>
            </a:r>
            <a:endParaRPr/>
          </a:p>
          <a:p>
            <a:pPr marL="228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3" name="Google Shape;66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150" y="1402200"/>
            <a:ext cx="6363050" cy="47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neBrand EVO (2022-Q4) ColorSet 3">
  <a:themeElements>
    <a:clrScheme name="OneBrand Evo Set 3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005276"/>
      </a:accent1>
      <a:accent2>
        <a:srgbClr val="007FAA"/>
      </a:accent2>
      <a:accent3>
        <a:srgbClr val="9FFCEA"/>
      </a:accent3>
      <a:accent4>
        <a:srgbClr val="38EF7D"/>
      </a:accent4>
      <a:accent5>
        <a:srgbClr val="19594E"/>
      </a:accent5>
      <a:accent6>
        <a:srgbClr val="197956"/>
      </a:accent6>
      <a:hlink>
        <a:srgbClr val="197956"/>
      </a:hlink>
      <a:folHlink>
        <a:srgbClr val="19795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2216</Words>
  <Application>Microsoft Office PowerPoint</Application>
  <PresentationFormat>Widescreen</PresentationFormat>
  <Paragraphs>185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Play</vt:lpstr>
      <vt:lpstr>Arial</vt:lpstr>
      <vt:lpstr>Droid Sans Mono</vt:lpstr>
      <vt:lpstr>Calibri</vt:lpstr>
      <vt:lpstr>OneBrand EVO (2022-Q4) ColorSet 3</vt:lpstr>
      <vt:lpstr>  Cloud Computing for Data Analysis Final Project  University of North Carolina at Charlotte  Credit Score Classification  Group- 5</vt:lpstr>
      <vt:lpstr>Business scenario overview</vt:lpstr>
      <vt:lpstr>Solution overview</vt:lpstr>
      <vt:lpstr>Solution overview</vt:lpstr>
      <vt:lpstr>Architecture diagram of the solution</vt:lpstr>
      <vt:lpstr>Machine Learning Lifecycle Applied </vt:lpstr>
      <vt:lpstr>Demo</vt:lpstr>
      <vt:lpstr>Demo</vt:lpstr>
      <vt:lpstr>Demo</vt:lpstr>
      <vt:lpstr>Demo</vt:lpstr>
      <vt:lpstr>Demo</vt:lpstr>
      <vt:lpstr>Demo- Results </vt:lpstr>
      <vt:lpstr>Lessons learned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Cloud Computing for Data Analysis Final Project  University of North Carolina at Charlotte  Credit Score Classification  Group- 5</dc:title>
  <cp:lastModifiedBy>ryzen 7070</cp:lastModifiedBy>
  <cp:revision>1</cp:revision>
  <dcterms:modified xsi:type="dcterms:W3CDTF">2023-12-12T04:27:26Z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